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46" r:id="rId1"/>
    <p:sldMasterId id="2147483772" r:id="rId2"/>
  </p:sldMasterIdLst>
  <p:notesMasterIdLst>
    <p:notesMasterId r:id="rId13"/>
  </p:notesMasterIdLst>
  <p:handoutMasterIdLst>
    <p:handoutMasterId r:id="rId14"/>
  </p:handoutMasterIdLst>
  <p:sldIdLst>
    <p:sldId id="340" r:id="rId3"/>
    <p:sldId id="484" r:id="rId4"/>
    <p:sldId id="485" r:id="rId5"/>
    <p:sldId id="486" r:id="rId6"/>
    <p:sldId id="492" r:id="rId7"/>
    <p:sldId id="487" r:id="rId8"/>
    <p:sldId id="488" r:id="rId9"/>
    <p:sldId id="489" r:id="rId10"/>
    <p:sldId id="490" r:id="rId11"/>
    <p:sldId id="491" r:id="rId12"/>
  </p:sldIdLst>
  <p:sldSz cx="9906000" cy="6858000" type="A4"/>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60C8AC"/>
    <a:srgbClr val="009900"/>
    <a:srgbClr val="CCFFFF"/>
    <a:srgbClr val="993300"/>
    <a:srgbClr val="0071A5"/>
    <a:srgbClr val="FFFFCC"/>
    <a:srgbClr val="8BD6FF"/>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4" autoAdjust="0"/>
    <p:restoredTop sz="95256" autoAdjust="0"/>
  </p:normalViewPr>
  <p:slideViewPr>
    <p:cSldViewPr>
      <p:cViewPr varScale="1">
        <p:scale>
          <a:sx n="101" d="100"/>
          <a:sy n="101" d="100"/>
        </p:scale>
        <p:origin x="576" y="102"/>
      </p:cViewPr>
      <p:guideLst>
        <p:guide orient="horz" pos="482"/>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00"/>
    </p:cViewPr>
  </p:sorterViewPr>
  <p:notesViewPr>
    <p:cSldViewPr>
      <p:cViewPr varScale="1">
        <p:scale>
          <a:sx n="72" d="100"/>
          <a:sy n="72" d="100"/>
        </p:scale>
        <p:origin x="113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3078428" cy="511730"/>
          </a:xfrm>
          <a:prstGeom prst="rect">
            <a:avLst/>
          </a:prstGeom>
        </p:spPr>
        <p:txBody>
          <a:bodyPr vert="horz" lIns="95463" tIns="47732" rIns="95463" bIns="47732" rtlCol="0"/>
          <a:lstStyle>
            <a:lvl1pPr algn="l">
              <a:defRPr sz="1300"/>
            </a:lvl1pPr>
          </a:lstStyle>
          <a:p>
            <a:endParaRPr kumimoji="1" lang="ja-JP" altLang="en-US" dirty="0"/>
          </a:p>
        </p:txBody>
      </p:sp>
      <p:sp>
        <p:nvSpPr>
          <p:cNvPr id="3" name="日付プレースホルダ 2"/>
          <p:cNvSpPr>
            <a:spLocks noGrp="1"/>
          </p:cNvSpPr>
          <p:nvPr>
            <p:ph type="dt" sz="quarter" idx="1"/>
          </p:nvPr>
        </p:nvSpPr>
        <p:spPr>
          <a:xfrm>
            <a:off x="4023994" y="1"/>
            <a:ext cx="3078428" cy="511730"/>
          </a:xfrm>
          <a:prstGeom prst="rect">
            <a:avLst/>
          </a:prstGeom>
        </p:spPr>
        <p:txBody>
          <a:bodyPr vert="horz" lIns="95463" tIns="47732" rIns="95463" bIns="47732" rtlCol="0"/>
          <a:lstStyle>
            <a:lvl1pPr algn="r">
              <a:defRPr sz="1300"/>
            </a:lvl1pPr>
          </a:lstStyle>
          <a:p>
            <a:fld id="{48E35757-4663-4579-A859-45CF60EE5F53}" type="datetimeFigureOut">
              <a:rPr kumimoji="1" lang="ja-JP" altLang="en-US" smtClean="0"/>
              <a:pPr/>
              <a:t>2020/7/29</a:t>
            </a:fld>
            <a:endParaRPr kumimoji="1" lang="ja-JP" altLang="en-US" dirty="0"/>
          </a:p>
        </p:txBody>
      </p:sp>
      <p:sp>
        <p:nvSpPr>
          <p:cNvPr id="4" name="フッター プレースホルダ 3"/>
          <p:cNvSpPr>
            <a:spLocks noGrp="1"/>
          </p:cNvSpPr>
          <p:nvPr>
            <p:ph type="ftr" sz="quarter" idx="2"/>
          </p:nvPr>
        </p:nvSpPr>
        <p:spPr>
          <a:xfrm>
            <a:off x="2" y="9721107"/>
            <a:ext cx="3078428" cy="511730"/>
          </a:xfrm>
          <a:prstGeom prst="rect">
            <a:avLst/>
          </a:prstGeom>
        </p:spPr>
        <p:txBody>
          <a:bodyPr vert="horz" lIns="95463" tIns="47732" rIns="95463" bIns="47732" rtlCol="0" anchor="b"/>
          <a:lstStyle>
            <a:lvl1pPr algn="l">
              <a:defRPr sz="1300"/>
            </a:lvl1pPr>
          </a:lstStyle>
          <a:p>
            <a:endParaRPr kumimoji="1" lang="ja-JP" altLang="en-US" dirty="0"/>
          </a:p>
        </p:txBody>
      </p:sp>
      <p:sp>
        <p:nvSpPr>
          <p:cNvPr id="5" name="スライド番号プレースホルダ 4"/>
          <p:cNvSpPr>
            <a:spLocks noGrp="1"/>
          </p:cNvSpPr>
          <p:nvPr>
            <p:ph type="sldNum" sz="quarter" idx="3"/>
          </p:nvPr>
        </p:nvSpPr>
        <p:spPr>
          <a:xfrm>
            <a:off x="4023994" y="9721107"/>
            <a:ext cx="3078428" cy="511730"/>
          </a:xfrm>
          <a:prstGeom prst="rect">
            <a:avLst/>
          </a:prstGeom>
        </p:spPr>
        <p:txBody>
          <a:bodyPr vert="horz" lIns="95463" tIns="47732" rIns="95463" bIns="47732" rtlCol="0" anchor="b"/>
          <a:lstStyle>
            <a:lvl1pPr algn="r">
              <a:defRPr sz="1300"/>
            </a:lvl1pPr>
          </a:lstStyle>
          <a:p>
            <a:fld id="{C0A0F450-1F1B-46DE-B163-E9C41022C823}" type="slidenum">
              <a:rPr kumimoji="1" lang="ja-JP" altLang="en-US" smtClean="0"/>
              <a:pPr/>
              <a:t>‹#›</a:t>
            </a:fld>
            <a:endParaRPr kumimoji="1" lang="ja-JP" altLang="en-US" dirty="0"/>
          </a:p>
        </p:txBody>
      </p:sp>
    </p:spTree>
    <p:extLst>
      <p:ext uri="{BB962C8B-B14F-4D97-AF65-F5344CB8AC3E}">
        <p14:creationId xmlns:p14="http://schemas.microsoft.com/office/powerpoint/2010/main" val="333191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3078428" cy="511730"/>
          </a:xfrm>
          <a:prstGeom prst="rect">
            <a:avLst/>
          </a:prstGeom>
        </p:spPr>
        <p:txBody>
          <a:bodyPr vert="horz" lIns="95463" tIns="47732" rIns="95463" bIns="47732" rtlCol="0"/>
          <a:lstStyle>
            <a:lvl1pPr algn="l">
              <a:defRPr sz="1300"/>
            </a:lvl1pPr>
          </a:lstStyle>
          <a:p>
            <a:endParaRPr kumimoji="1" lang="ja-JP" altLang="en-US" dirty="0"/>
          </a:p>
        </p:txBody>
      </p:sp>
      <p:sp>
        <p:nvSpPr>
          <p:cNvPr id="3" name="日付プレースホルダ 2"/>
          <p:cNvSpPr>
            <a:spLocks noGrp="1"/>
          </p:cNvSpPr>
          <p:nvPr>
            <p:ph type="dt" idx="1"/>
          </p:nvPr>
        </p:nvSpPr>
        <p:spPr>
          <a:xfrm>
            <a:off x="4023994" y="1"/>
            <a:ext cx="3078428" cy="511730"/>
          </a:xfrm>
          <a:prstGeom prst="rect">
            <a:avLst/>
          </a:prstGeom>
        </p:spPr>
        <p:txBody>
          <a:bodyPr vert="horz" lIns="95463" tIns="47732" rIns="95463" bIns="47732" rtlCol="0"/>
          <a:lstStyle>
            <a:lvl1pPr algn="r">
              <a:defRPr sz="1300"/>
            </a:lvl1pPr>
          </a:lstStyle>
          <a:p>
            <a:fld id="{0E0003AB-2454-4C1A-9B95-07B20025F433}" type="datetimeFigureOut">
              <a:rPr kumimoji="1" lang="ja-JP" altLang="en-US" smtClean="0"/>
              <a:pPr/>
              <a:t>2020/7/29</a:t>
            </a:fld>
            <a:endParaRPr kumimoji="1" lang="ja-JP" altLang="en-US" dirty="0"/>
          </a:p>
        </p:txBody>
      </p:sp>
      <p:sp>
        <p:nvSpPr>
          <p:cNvPr id="4" name="スライド イメージ プレースホルダ 3"/>
          <p:cNvSpPr>
            <a:spLocks noGrp="1" noRot="1" noChangeAspect="1"/>
          </p:cNvSpPr>
          <p:nvPr>
            <p:ph type="sldImg" idx="2"/>
          </p:nvPr>
        </p:nvSpPr>
        <p:spPr>
          <a:xfrm>
            <a:off x="777875" y="766763"/>
            <a:ext cx="5548313" cy="3840162"/>
          </a:xfrm>
          <a:prstGeom prst="rect">
            <a:avLst/>
          </a:prstGeom>
          <a:noFill/>
          <a:ln w="12700">
            <a:solidFill>
              <a:prstClr val="black"/>
            </a:solidFill>
          </a:ln>
        </p:spPr>
        <p:txBody>
          <a:bodyPr vert="horz" lIns="95463" tIns="47732" rIns="95463" bIns="47732" rtlCol="0" anchor="ctr"/>
          <a:lstStyle/>
          <a:p>
            <a:endParaRPr lang="ja-JP" altLang="en-US" dirty="0"/>
          </a:p>
        </p:txBody>
      </p:sp>
      <p:sp>
        <p:nvSpPr>
          <p:cNvPr id="5" name="ノート プレースホルダ 4"/>
          <p:cNvSpPr>
            <a:spLocks noGrp="1"/>
          </p:cNvSpPr>
          <p:nvPr>
            <p:ph type="body" sz="quarter" idx="3"/>
          </p:nvPr>
        </p:nvSpPr>
        <p:spPr>
          <a:xfrm>
            <a:off x="710408" y="4861441"/>
            <a:ext cx="5683250" cy="4605577"/>
          </a:xfrm>
          <a:prstGeom prst="rect">
            <a:avLst/>
          </a:prstGeom>
        </p:spPr>
        <p:txBody>
          <a:bodyPr vert="horz" lIns="95463" tIns="47732" rIns="95463" bIns="4773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721107"/>
            <a:ext cx="3078428" cy="511730"/>
          </a:xfrm>
          <a:prstGeom prst="rect">
            <a:avLst/>
          </a:prstGeom>
        </p:spPr>
        <p:txBody>
          <a:bodyPr vert="horz" lIns="95463" tIns="47732" rIns="95463" bIns="47732" rtlCol="0" anchor="b"/>
          <a:lstStyle>
            <a:lvl1pPr algn="l">
              <a:defRPr sz="1300"/>
            </a:lvl1pPr>
          </a:lstStyle>
          <a:p>
            <a:endParaRPr kumimoji="1" lang="ja-JP" altLang="en-US" dirty="0"/>
          </a:p>
        </p:txBody>
      </p:sp>
      <p:sp>
        <p:nvSpPr>
          <p:cNvPr id="7" name="スライド番号プレースホルダ 6"/>
          <p:cNvSpPr>
            <a:spLocks noGrp="1"/>
          </p:cNvSpPr>
          <p:nvPr>
            <p:ph type="sldNum" sz="quarter" idx="5"/>
          </p:nvPr>
        </p:nvSpPr>
        <p:spPr>
          <a:xfrm>
            <a:off x="4023994" y="9721107"/>
            <a:ext cx="3078428" cy="511730"/>
          </a:xfrm>
          <a:prstGeom prst="rect">
            <a:avLst/>
          </a:prstGeom>
        </p:spPr>
        <p:txBody>
          <a:bodyPr vert="horz" lIns="95463" tIns="47732" rIns="95463" bIns="47732" rtlCol="0" anchor="b"/>
          <a:lstStyle>
            <a:lvl1pPr algn="r">
              <a:defRPr sz="1300"/>
            </a:lvl1pPr>
          </a:lstStyle>
          <a:p>
            <a:fld id="{E1A3F754-C0FD-4A73-998C-8EDA816AF2C0}" type="slidenum">
              <a:rPr kumimoji="1" lang="ja-JP" altLang="en-US" smtClean="0"/>
              <a:pPr/>
              <a:t>‹#›</a:t>
            </a:fld>
            <a:endParaRPr kumimoji="1" lang="ja-JP" altLang="en-US" dirty="0"/>
          </a:p>
        </p:txBody>
      </p:sp>
    </p:spTree>
    <p:extLst>
      <p:ext uri="{BB962C8B-B14F-4D97-AF65-F5344CB8AC3E}">
        <p14:creationId xmlns:p14="http://schemas.microsoft.com/office/powerpoint/2010/main" val="37726971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6763"/>
            <a:ext cx="5548313"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A3F754-C0FD-4A73-998C-8EDA816AF2C0}"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36522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13"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ja-JP" altLang="en-US"/>
              <a:t>マスター タイトルの書式設定</a:t>
            </a:r>
            <a:endParaRPr lang="en-US" dirty="0"/>
          </a:p>
        </p:txBody>
      </p:sp>
      <p:sp>
        <p:nvSpPr>
          <p:cNvPr id="14"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ja-JP" altLang="en-US"/>
              <a:t>マスター サブタイトルの書式設定</a:t>
            </a:r>
            <a:endParaRPr lang="en-US" dirty="0"/>
          </a:p>
        </p:txBody>
      </p:sp>
      <p:sp>
        <p:nvSpPr>
          <p:cNvPr id="12"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ja-JP" altLang="en-US"/>
              <a:t>マスター テキストの書式設定</a:t>
            </a:r>
          </a:p>
        </p:txBody>
      </p:sp>
      <p:sp>
        <p:nvSpPr>
          <p:cNvPr id="11" name="Date Placeholder 1"/>
          <p:cNvSpPr>
            <a:spLocks noGrp="1"/>
          </p:cNvSpPr>
          <p:nvPr>
            <p:ph type="dt" sz="half" idx="14"/>
          </p:nvPr>
        </p:nvSpPr>
        <p:spPr>
          <a:xfrm>
            <a:off x="937287" y="6356351"/>
            <a:ext cx="1779984" cy="365125"/>
          </a:xfrm>
          <a:prstGeom prst="rect">
            <a:avLst/>
          </a:prstGeom>
        </p:spPr>
        <p:txBody>
          <a:bodyPr/>
          <a:lstStyle>
            <a:lvl1pPr>
              <a:defRPr/>
            </a:lvl1pPr>
          </a:lstStyle>
          <a:p>
            <a:fld id="{3BB9923F-128D-41E2-8B8A-06FFA2B78CB8}" type="datetime1">
              <a:rPr lang="en-US" altLang="ja-JP"/>
              <a:pPr/>
              <a:t>7/29/2020</a:t>
            </a:fld>
            <a:endParaRPr lang="en-US" altLang="ja-JP"/>
          </a:p>
        </p:txBody>
      </p:sp>
      <p:sp>
        <p:nvSpPr>
          <p:cNvPr id="15" name="Slide Number Placeholder 2"/>
          <p:cNvSpPr>
            <a:spLocks noGrp="1"/>
          </p:cNvSpPr>
          <p:nvPr>
            <p:ph type="sldNum" sz="quarter" idx="15"/>
          </p:nvPr>
        </p:nvSpPr>
        <p:spPr>
          <a:xfrm>
            <a:off x="481542" y="6356351"/>
            <a:ext cx="388673" cy="365125"/>
          </a:xfrm>
          <a:prstGeom prst="rect">
            <a:avLst/>
          </a:prstGeom>
        </p:spPr>
        <p:txBody>
          <a:bodyPr/>
          <a:lstStyle>
            <a:lvl1pPr>
              <a:defRPr/>
            </a:lvl1pPr>
          </a:lstStyle>
          <a:p>
            <a:fld id="{050D96D7-CAD4-416C-911E-ED53AF0A7781}" type="slidenum">
              <a:rPr lang="en-US" altLang="ja-JP"/>
              <a:pPr/>
              <a:t>‹#›</a:t>
            </a:fld>
            <a:endParaRPr lang="en-US" altLang="ja-JP"/>
          </a:p>
        </p:txBody>
      </p:sp>
    </p:spTree>
    <p:extLst>
      <p:ext uri="{BB962C8B-B14F-4D97-AF65-F5344CB8AC3E}">
        <p14:creationId xmlns:p14="http://schemas.microsoft.com/office/powerpoint/2010/main" val="250325744"/>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06062" y="1644651"/>
            <a:ext cx="4371710" cy="436721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Content Placeholder 10"/>
          <p:cNvSpPr>
            <a:spLocks noGrp="1"/>
          </p:cNvSpPr>
          <p:nvPr>
            <p:ph sz="quarter" idx="24"/>
          </p:nvPr>
        </p:nvSpPr>
        <p:spPr>
          <a:xfrm>
            <a:off x="5133769" y="1644651"/>
            <a:ext cx="4371710" cy="436721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Title 6"/>
          <p:cNvSpPr>
            <a:spLocks noGrp="1"/>
          </p:cNvSpPr>
          <p:nvPr>
            <p:ph type="title"/>
          </p:nvPr>
        </p:nvSpPr>
        <p:spPr>
          <a:xfrm>
            <a:off x="396241" y="135133"/>
            <a:ext cx="9019622" cy="1076030"/>
          </a:xfrm>
          <a:prstGeom prst="rect">
            <a:avLst/>
          </a:prstGeom>
        </p:spPr>
        <p:txBody>
          <a:bodyPr/>
          <a:lstStyle/>
          <a:p>
            <a:r>
              <a:rPr lang="ja-JP" altLang="en-US"/>
              <a:t>マスター タイトルの書式設定</a:t>
            </a:r>
            <a:endParaRPr lang="en-US"/>
          </a:p>
        </p:txBody>
      </p:sp>
      <p:sp>
        <p:nvSpPr>
          <p:cNvPr id="6" name="Slide Number Placeholder 1"/>
          <p:cNvSpPr>
            <a:spLocks noGrp="1"/>
          </p:cNvSpPr>
          <p:nvPr>
            <p:ph type="sldNum" sz="quarter" idx="25"/>
          </p:nvPr>
        </p:nvSpPr>
        <p:spPr>
          <a:xfrm>
            <a:off x="481542" y="6356351"/>
            <a:ext cx="388673" cy="365125"/>
          </a:xfrm>
          <a:prstGeom prst="rect">
            <a:avLst/>
          </a:prstGeom>
        </p:spPr>
        <p:txBody>
          <a:bodyPr/>
          <a:lstStyle>
            <a:lvl1pPr>
              <a:defRPr/>
            </a:lvl1pPr>
          </a:lstStyle>
          <a:p>
            <a:fld id="{A631A792-5AC3-4C4F-852A-F78B0379FAC4}" type="slidenum">
              <a:rPr lang="en-US" altLang="ja-JP"/>
              <a:pPr/>
              <a:t>‹#›</a:t>
            </a:fld>
            <a:endParaRPr lang="en-US" altLang="ja-JP"/>
          </a:p>
        </p:txBody>
      </p:sp>
      <p:sp>
        <p:nvSpPr>
          <p:cNvPr id="7" name="Date Placeholder 2"/>
          <p:cNvSpPr>
            <a:spLocks noGrp="1"/>
          </p:cNvSpPr>
          <p:nvPr>
            <p:ph type="dt" sz="half" idx="26"/>
          </p:nvPr>
        </p:nvSpPr>
        <p:spPr>
          <a:xfrm>
            <a:off x="937287" y="6356351"/>
            <a:ext cx="1779984" cy="365125"/>
          </a:xfrm>
          <a:prstGeom prst="rect">
            <a:avLst/>
          </a:prstGeom>
        </p:spPr>
        <p:txBody>
          <a:bodyPr/>
          <a:lstStyle>
            <a:lvl1pPr>
              <a:defRPr/>
            </a:lvl1pPr>
          </a:lstStyle>
          <a:p>
            <a:fld id="{80B733BA-B9A9-4884-B1E8-9BFEAC657FDD}" type="datetime1">
              <a:rPr lang="en-US" altLang="ja-JP"/>
              <a:pPr/>
              <a:t>7/29/2020</a:t>
            </a:fld>
            <a:endParaRPr lang="en-US" altLang="ja-JP"/>
          </a:p>
        </p:txBody>
      </p:sp>
    </p:spTree>
    <p:extLst>
      <p:ext uri="{BB962C8B-B14F-4D97-AF65-F5344CB8AC3E}">
        <p14:creationId xmlns:p14="http://schemas.microsoft.com/office/powerpoint/2010/main" val="1901323944"/>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97463" y="1645920"/>
            <a:ext cx="4371518"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Text Placeholder 2"/>
          <p:cNvSpPr>
            <a:spLocks noGrp="1"/>
          </p:cNvSpPr>
          <p:nvPr>
            <p:ph type="body" idx="17"/>
          </p:nvPr>
        </p:nvSpPr>
        <p:spPr>
          <a:xfrm>
            <a:off x="5095742" y="1645920"/>
            <a:ext cx="4382220"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5" name="Content Placeholder 4"/>
          <p:cNvSpPr>
            <a:spLocks noGrp="1"/>
          </p:cNvSpPr>
          <p:nvPr>
            <p:ph sz="quarter" idx="24"/>
          </p:nvPr>
        </p:nvSpPr>
        <p:spPr>
          <a:xfrm>
            <a:off x="386953" y="2659063"/>
            <a:ext cx="4382029" cy="33528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Content Placeholder 7"/>
          <p:cNvSpPr>
            <a:spLocks noGrp="1"/>
          </p:cNvSpPr>
          <p:nvPr>
            <p:ph sz="quarter" idx="25"/>
          </p:nvPr>
        </p:nvSpPr>
        <p:spPr>
          <a:xfrm>
            <a:off x="5095742" y="2659063"/>
            <a:ext cx="4382029" cy="33528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4" name="Title 6"/>
          <p:cNvSpPr>
            <a:spLocks noGrp="1"/>
          </p:cNvSpPr>
          <p:nvPr>
            <p:ph type="title"/>
          </p:nvPr>
        </p:nvSpPr>
        <p:spPr>
          <a:xfrm>
            <a:off x="396241" y="135133"/>
            <a:ext cx="9019622" cy="1076030"/>
          </a:xfrm>
          <a:prstGeom prst="rect">
            <a:avLst/>
          </a:prstGeom>
        </p:spPr>
        <p:txBody>
          <a:bodyPr/>
          <a:lstStyle/>
          <a:p>
            <a:r>
              <a:rPr lang="ja-JP" altLang="en-US"/>
              <a:t>マスター タイトルの書式設定</a:t>
            </a:r>
            <a:endParaRPr lang="en-US"/>
          </a:p>
        </p:txBody>
      </p:sp>
      <p:sp>
        <p:nvSpPr>
          <p:cNvPr id="7" name="Slide Number Placeholder 1"/>
          <p:cNvSpPr>
            <a:spLocks noGrp="1"/>
          </p:cNvSpPr>
          <p:nvPr>
            <p:ph type="sldNum" sz="quarter" idx="26"/>
          </p:nvPr>
        </p:nvSpPr>
        <p:spPr>
          <a:xfrm>
            <a:off x="481542" y="6356351"/>
            <a:ext cx="388673" cy="365125"/>
          </a:xfrm>
          <a:prstGeom prst="rect">
            <a:avLst/>
          </a:prstGeom>
        </p:spPr>
        <p:txBody>
          <a:bodyPr/>
          <a:lstStyle>
            <a:lvl1pPr>
              <a:defRPr/>
            </a:lvl1pPr>
          </a:lstStyle>
          <a:p>
            <a:fld id="{8BE70EAD-6CFD-4BCA-9C3D-D5E9A550AA92}" type="slidenum">
              <a:rPr lang="en-US" altLang="ja-JP"/>
              <a:pPr/>
              <a:t>‹#›</a:t>
            </a:fld>
            <a:endParaRPr lang="en-US" altLang="ja-JP"/>
          </a:p>
        </p:txBody>
      </p:sp>
      <p:sp>
        <p:nvSpPr>
          <p:cNvPr id="9" name="Date Placeholder 2"/>
          <p:cNvSpPr>
            <a:spLocks noGrp="1"/>
          </p:cNvSpPr>
          <p:nvPr>
            <p:ph type="dt" sz="half" idx="27"/>
          </p:nvPr>
        </p:nvSpPr>
        <p:spPr>
          <a:xfrm>
            <a:off x="937287" y="6356351"/>
            <a:ext cx="1779984" cy="365125"/>
          </a:xfrm>
          <a:prstGeom prst="rect">
            <a:avLst/>
          </a:prstGeom>
        </p:spPr>
        <p:txBody>
          <a:bodyPr/>
          <a:lstStyle>
            <a:lvl1pPr>
              <a:defRPr/>
            </a:lvl1pPr>
          </a:lstStyle>
          <a:p>
            <a:fld id="{D35D2436-448A-4E79-9666-ED785FA72629}" type="datetime1">
              <a:rPr lang="en-US" altLang="ja-JP" smtClean="0"/>
              <a:pPr/>
              <a:t>7/29/2020</a:t>
            </a:fld>
            <a:endParaRPr lang="en-US" altLang="ja-JP"/>
          </a:p>
        </p:txBody>
      </p:sp>
    </p:spTree>
    <p:extLst>
      <p:ext uri="{BB962C8B-B14F-4D97-AF65-F5344CB8AC3E}">
        <p14:creationId xmlns:p14="http://schemas.microsoft.com/office/powerpoint/2010/main" val="1921745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5068417" y="1644651"/>
            <a:ext cx="4371710" cy="436721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6"/>
          <p:cNvSpPr>
            <a:spLocks noGrp="1"/>
          </p:cNvSpPr>
          <p:nvPr>
            <p:ph type="title"/>
          </p:nvPr>
        </p:nvSpPr>
        <p:spPr>
          <a:xfrm>
            <a:off x="396241" y="135133"/>
            <a:ext cx="9019622" cy="1076030"/>
          </a:xfrm>
          <a:prstGeom prst="rect">
            <a:avLst/>
          </a:prstGeom>
        </p:spPr>
        <p:txBody>
          <a:bodyPr/>
          <a:lstStyle/>
          <a:p>
            <a:r>
              <a:rPr lang="ja-JP" altLang="en-US"/>
              <a:t>マスター タイトルの書式設定</a:t>
            </a:r>
            <a:endParaRPr lang="en-US"/>
          </a:p>
        </p:txBody>
      </p:sp>
      <p:sp>
        <p:nvSpPr>
          <p:cNvPr id="11" name="Picture Placeholder 10"/>
          <p:cNvSpPr>
            <a:spLocks noGrp="1"/>
          </p:cNvSpPr>
          <p:nvPr>
            <p:ph type="pic" sz="quarter" idx="22"/>
          </p:nvPr>
        </p:nvSpPr>
        <p:spPr>
          <a:xfrm>
            <a:off x="395553" y="1644651"/>
            <a:ext cx="4330435" cy="4367213"/>
          </a:xfrm>
          <a:prstGeom prst="rect">
            <a:avLst/>
          </a:prstGeo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ja-JP" altLang="en-US" noProof="0"/>
              <a:t>図を追加</a:t>
            </a:r>
            <a:endParaRPr lang="en-US" noProof="0" dirty="0"/>
          </a:p>
        </p:txBody>
      </p:sp>
      <p:sp>
        <p:nvSpPr>
          <p:cNvPr id="6" name="Slide Number Placeholder 1"/>
          <p:cNvSpPr>
            <a:spLocks noGrp="1"/>
          </p:cNvSpPr>
          <p:nvPr>
            <p:ph type="sldNum" sz="quarter" idx="23"/>
          </p:nvPr>
        </p:nvSpPr>
        <p:spPr>
          <a:xfrm>
            <a:off x="481542" y="6356351"/>
            <a:ext cx="388673" cy="365125"/>
          </a:xfrm>
          <a:prstGeom prst="rect">
            <a:avLst/>
          </a:prstGeom>
        </p:spPr>
        <p:txBody>
          <a:bodyPr/>
          <a:lstStyle>
            <a:lvl1pPr>
              <a:defRPr/>
            </a:lvl1pPr>
          </a:lstStyle>
          <a:p>
            <a:fld id="{921F8C32-7693-46BC-90CE-2DEB91A61623}" type="slidenum">
              <a:rPr lang="en-US" altLang="ja-JP"/>
              <a:pPr/>
              <a:t>‹#›</a:t>
            </a:fld>
            <a:endParaRPr lang="en-US" altLang="ja-JP"/>
          </a:p>
        </p:txBody>
      </p:sp>
      <p:sp>
        <p:nvSpPr>
          <p:cNvPr id="7" name="Date Placeholder 2"/>
          <p:cNvSpPr>
            <a:spLocks noGrp="1"/>
          </p:cNvSpPr>
          <p:nvPr>
            <p:ph type="dt" sz="half" idx="24"/>
          </p:nvPr>
        </p:nvSpPr>
        <p:spPr>
          <a:xfrm>
            <a:off x="937287" y="6356351"/>
            <a:ext cx="1779984" cy="365125"/>
          </a:xfrm>
          <a:prstGeom prst="rect">
            <a:avLst/>
          </a:prstGeom>
        </p:spPr>
        <p:txBody>
          <a:bodyPr/>
          <a:lstStyle>
            <a:lvl1pPr>
              <a:defRPr/>
            </a:lvl1pPr>
          </a:lstStyle>
          <a:p>
            <a:fld id="{2DA4A614-2BBB-4D92-9CD7-9158C70ED6B0}" type="datetime1">
              <a:rPr lang="en-US" altLang="ja-JP"/>
              <a:pPr/>
              <a:t>7/29/2020</a:t>
            </a:fld>
            <a:endParaRPr lang="en-US" altLang="ja-JP"/>
          </a:p>
        </p:txBody>
      </p:sp>
    </p:spTree>
    <p:extLst>
      <p:ext uri="{BB962C8B-B14F-4D97-AF65-F5344CB8AC3E}">
        <p14:creationId xmlns:p14="http://schemas.microsoft.com/office/powerpoint/2010/main" val="132686467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23261" y="1644651"/>
            <a:ext cx="4371710" cy="436721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Title 1"/>
          <p:cNvSpPr>
            <a:spLocks noGrp="1"/>
          </p:cNvSpPr>
          <p:nvPr>
            <p:ph type="title"/>
          </p:nvPr>
        </p:nvSpPr>
        <p:spPr>
          <a:xfrm>
            <a:off x="396241" y="135133"/>
            <a:ext cx="9019622" cy="1076030"/>
          </a:xfrm>
          <a:prstGeom prst="rect">
            <a:avLst/>
          </a:prstGeom>
        </p:spPr>
        <p:txBody>
          <a:bodyPr/>
          <a:lstStyle/>
          <a:p>
            <a:r>
              <a:rPr lang="ja-JP" altLang="en-US"/>
              <a:t>マスター タイトルの書式設定</a:t>
            </a:r>
            <a:endParaRPr lang="en-US"/>
          </a:p>
        </p:txBody>
      </p:sp>
      <p:sp>
        <p:nvSpPr>
          <p:cNvPr id="12" name="Picture Placeholder 5"/>
          <p:cNvSpPr>
            <a:spLocks noGrp="1"/>
          </p:cNvSpPr>
          <p:nvPr>
            <p:ph type="pic" sz="quarter" idx="24"/>
          </p:nvPr>
        </p:nvSpPr>
        <p:spPr>
          <a:xfrm>
            <a:off x="5149056" y="1644651"/>
            <a:ext cx="4320117" cy="2011363"/>
          </a:xfrm>
          <a:prstGeom prst="rect">
            <a:avLst/>
          </a:prstGeo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ja-JP" altLang="en-US" noProof="0"/>
              <a:t>図を追加</a:t>
            </a:r>
            <a:endParaRPr lang="en-US" noProof="0" dirty="0"/>
          </a:p>
        </p:txBody>
      </p:sp>
      <p:sp>
        <p:nvSpPr>
          <p:cNvPr id="13" name="Picture Placeholder 7"/>
          <p:cNvSpPr>
            <a:spLocks noGrp="1"/>
          </p:cNvSpPr>
          <p:nvPr>
            <p:ph type="pic" sz="quarter" idx="25"/>
          </p:nvPr>
        </p:nvSpPr>
        <p:spPr>
          <a:xfrm>
            <a:off x="5149056" y="4006851"/>
            <a:ext cx="4320117" cy="2011363"/>
          </a:xfrm>
          <a:prstGeom prst="rect">
            <a:avLst/>
          </a:prstGeo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ja-JP" altLang="en-US" noProof="0"/>
              <a:t>図を追加</a:t>
            </a:r>
            <a:endParaRPr lang="en-US" noProof="0" dirty="0"/>
          </a:p>
        </p:txBody>
      </p:sp>
      <p:sp>
        <p:nvSpPr>
          <p:cNvPr id="6" name="Slide Number Placeholder 1"/>
          <p:cNvSpPr>
            <a:spLocks noGrp="1"/>
          </p:cNvSpPr>
          <p:nvPr>
            <p:ph type="sldNum" sz="quarter" idx="26"/>
          </p:nvPr>
        </p:nvSpPr>
        <p:spPr>
          <a:xfrm>
            <a:off x="481542" y="6356351"/>
            <a:ext cx="388673" cy="365125"/>
          </a:xfrm>
          <a:prstGeom prst="rect">
            <a:avLst/>
          </a:prstGeom>
        </p:spPr>
        <p:txBody>
          <a:bodyPr/>
          <a:lstStyle>
            <a:lvl1pPr>
              <a:defRPr/>
            </a:lvl1pPr>
          </a:lstStyle>
          <a:p>
            <a:fld id="{C167C2E9-B9D4-4538-B4B8-72921D811E72}" type="slidenum">
              <a:rPr lang="en-US" altLang="ja-JP"/>
              <a:pPr/>
              <a:t>‹#›</a:t>
            </a:fld>
            <a:endParaRPr lang="en-US" altLang="ja-JP"/>
          </a:p>
        </p:txBody>
      </p:sp>
      <p:sp>
        <p:nvSpPr>
          <p:cNvPr id="7" name="Date Placeholder 2"/>
          <p:cNvSpPr>
            <a:spLocks noGrp="1"/>
          </p:cNvSpPr>
          <p:nvPr>
            <p:ph type="dt" sz="half" idx="27"/>
          </p:nvPr>
        </p:nvSpPr>
        <p:spPr>
          <a:xfrm>
            <a:off x="937287" y="6356351"/>
            <a:ext cx="1779984" cy="365125"/>
          </a:xfrm>
          <a:prstGeom prst="rect">
            <a:avLst/>
          </a:prstGeom>
        </p:spPr>
        <p:txBody>
          <a:bodyPr/>
          <a:lstStyle>
            <a:lvl1pPr>
              <a:defRPr/>
            </a:lvl1pPr>
          </a:lstStyle>
          <a:p>
            <a:fld id="{B6A94609-D1B2-45B2-9972-A7CA116C6200}" type="datetime1">
              <a:rPr lang="en-US" altLang="ja-JP"/>
              <a:pPr/>
              <a:t>7/29/2020</a:t>
            </a:fld>
            <a:endParaRPr lang="en-US" altLang="ja-JP"/>
          </a:p>
        </p:txBody>
      </p:sp>
    </p:spTree>
    <p:extLst>
      <p:ext uri="{BB962C8B-B14F-4D97-AF65-F5344CB8AC3E}">
        <p14:creationId xmlns:p14="http://schemas.microsoft.com/office/powerpoint/2010/main" val="1777572081"/>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401903" y="1645920"/>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Content Placeholder 3"/>
          <p:cNvSpPr>
            <a:spLocks noGrp="1"/>
          </p:cNvSpPr>
          <p:nvPr>
            <p:ph sz="half" idx="20"/>
          </p:nvPr>
        </p:nvSpPr>
        <p:spPr>
          <a:xfrm>
            <a:off x="5156980" y="1645920"/>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9" name="Content Placeholder 3"/>
          <p:cNvSpPr>
            <a:spLocks noGrp="1"/>
          </p:cNvSpPr>
          <p:nvPr>
            <p:ph sz="half" idx="21"/>
          </p:nvPr>
        </p:nvSpPr>
        <p:spPr>
          <a:xfrm>
            <a:off x="377314" y="3920063"/>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0" name="Content Placeholder 3"/>
          <p:cNvSpPr>
            <a:spLocks noGrp="1"/>
          </p:cNvSpPr>
          <p:nvPr>
            <p:ph sz="half" idx="22"/>
          </p:nvPr>
        </p:nvSpPr>
        <p:spPr>
          <a:xfrm>
            <a:off x="5132391" y="3920063"/>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4" name="Title 1"/>
          <p:cNvSpPr>
            <a:spLocks noGrp="1"/>
          </p:cNvSpPr>
          <p:nvPr>
            <p:ph type="title"/>
          </p:nvPr>
        </p:nvSpPr>
        <p:spPr>
          <a:xfrm>
            <a:off x="396241" y="135133"/>
            <a:ext cx="9019622" cy="1076030"/>
          </a:xfrm>
          <a:prstGeom prst="rect">
            <a:avLst/>
          </a:prstGeom>
        </p:spPr>
        <p:txBody>
          <a:bodyPr/>
          <a:lstStyle/>
          <a:p>
            <a:r>
              <a:rPr lang="ja-JP" altLang="en-US"/>
              <a:t>マスター タイトルの書式設定</a:t>
            </a:r>
            <a:endParaRPr lang="en-US"/>
          </a:p>
        </p:txBody>
      </p:sp>
      <p:sp>
        <p:nvSpPr>
          <p:cNvPr id="7" name="Slide Number Placeholder 1"/>
          <p:cNvSpPr>
            <a:spLocks noGrp="1"/>
          </p:cNvSpPr>
          <p:nvPr>
            <p:ph type="sldNum" sz="quarter" idx="23"/>
          </p:nvPr>
        </p:nvSpPr>
        <p:spPr>
          <a:xfrm>
            <a:off x="481542" y="6356351"/>
            <a:ext cx="388673" cy="365125"/>
          </a:xfrm>
          <a:prstGeom prst="rect">
            <a:avLst/>
          </a:prstGeom>
        </p:spPr>
        <p:txBody>
          <a:bodyPr/>
          <a:lstStyle>
            <a:lvl1pPr>
              <a:defRPr/>
            </a:lvl1pPr>
          </a:lstStyle>
          <a:p>
            <a:fld id="{C96AFE80-C386-4607-83FD-747382227A94}" type="slidenum">
              <a:rPr lang="en-US" altLang="ja-JP"/>
              <a:pPr/>
              <a:t>‹#›</a:t>
            </a:fld>
            <a:endParaRPr lang="en-US" altLang="ja-JP"/>
          </a:p>
        </p:txBody>
      </p:sp>
      <p:sp>
        <p:nvSpPr>
          <p:cNvPr id="8" name="Date Placeholder 2"/>
          <p:cNvSpPr>
            <a:spLocks noGrp="1"/>
          </p:cNvSpPr>
          <p:nvPr>
            <p:ph type="dt" sz="half" idx="24"/>
          </p:nvPr>
        </p:nvSpPr>
        <p:spPr>
          <a:xfrm>
            <a:off x="937287" y="6356351"/>
            <a:ext cx="1779984" cy="365125"/>
          </a:xfrm>
          <a:prstGeom prst="rect">
            <a:avLst/>
          </a:prstGeom>
        </p:spPr>
        <p:txBody>
          <a:bodyPr/>
          <a:lstStyle>
            <a:lvl1pPr>
              <a:defRPr/>
            </a:lvl1pPr>
          </a:lstStyle>
          <a:p>
            <a:fld id="{F862A607-05AA-450D-984E-672F1F8C9968}" type="datetime1">
              <a:rPr lang="en-US" altLang="ja-JP"/>
              <a:pPr/>
              <a:t>7/29/2020</a:t>
            </a:fld>
            <a:endParaRPr lang="en-US" altLang="ja-JP"/>
          </a:p>
        </p:txBody>
      </p:sp>
    </p:spTree>
    <p:extLst>
      <p:ext uri="{BB962C8B-B14F-4D97-AF65-F5344CB8AC3E}">
        <p14:creationId xmlns:p14="http://schemas.microsoft.com/office/powerpoint/2010/main" val="1967198311"/>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471" y="1988841"/>
            <a:ext cx="9020308" cy="1076325"/>
          </a:xfrm>
          <a:prstGeom prst="rect">
            <a:avLst/>
          </a:prstGeom>
        </p:spPr>
        <p:txBody>
          <a:bodyPr/>
          <a:lstStyle/>
          <a:p>
            <a:r>
              <a:rPr lang="ja-JP" altLang="en-US"/>
              <a:t>マスター タイトルの書式設定</a:t>
            </a:r>
            <a:endParaRPr lang="en-US"/>
          </a:p>
        </p:txBody>
      </p:sp>
      <p:sp>
        <p:nvSpPr>
          <p:cNvPr id="8" name="Subtitle 6"/>
          <p:cNvSpPr>
            <a:spLocks noGrp="1"/>
          </p:cNvSpPr>
          <p:nvPr>
            <p:ph type="body" sz="half" idx="2"/>
          </p:nvPr>
        </p:nvSpPr>
        <p:spPr>
          <a:xfrm>
            <a:off x="1595964" y="5397501"/>
            <a:ext cx="6163734" cy="609599"/>
          </a:xfrm>
          <a:prstGeom prst="rect">
            <a:avLst/>
          </a:prstGeom>
        </p:spPr>
        <p:txBody>
          <a:bodyPr>
            <a:normAutofit/>
          </a:bodyPr>
          <a:lstStyle>
            <a:lvl1pPr>
              <a:defRPr sz="1800"/>
            </a:lvl1pPr>
          </a:lstStyle>
          <a:p>
            <a:pPr lvl="0"/>
            <a:r>
              <a:rPr lang="ja-JP" altLang="en-US"/>
              <a:t>マスター テキストの書式設定</a:t>
            </a:r>
          </a:p>
        </p:txBody>
      </p:sp>
      <p:sp>
        <p:nvSpPr>
          <p:cNvPr id="9" name="Picture Placeholder 6"/>
          <p:cNvSpPr>
            <a:spLocks noGrp="1"/>
          </p:cNvSpPr>
          <p:nvPr>
            <p:ph type="pic" sz="quarter" idx="12"/>
          </p:nvPr>
        </p:nvSpPr>
        <p:spPr>
          <a:xfrm>
            <a:off x="1595967" y="1670050"/>
            <a:ext cx="6163733" cy="3587750"/>
          </a:xfrm>
          <a:prstGeom prst="rect">
            <a:avLst/>
          </a:prstGeo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ja-JP" altLang="en-US" noProof="0"/>
              <a:t>図を追加</a:t>
            </a:r>
            <a:endParaRPr lang="en-US" noProof="0" dirty="0"/>
          </a:p>
        </p:txBody>
      </p:sp>
      <p:sp>
        <p:nvSpPr>
          <p:cNvPr id="5" name="Slide Number Placeholder 1"/>
          <p:cNvSpPr>
            <a:spLocks noGrp="1"/>
          </p:cNvSpPr>
          <p:nvPr>
            <p:ph type="sldNum" sz="quarter" idx="13"/>
          </p:nvPr>
        </p:nvSpPr>
        <p:spPr>
          <a:xfrm>
            <a:off x="481542" y="6356351"/>
            <a:ext cx="388673" cy="365125"/>
          </a:xfrm>
          <a:prstGeom prst="rect">
            <a:avLst/>
          </a:prstGeom>
        </p:spPr>
        <p:txBody>
          <a:bodyPr/>
          <a:lstStyle>
            <a:lvl1pPr>
              <a:defRPr/>
            </a:lvl1pPr>
          </a:lstStyle>
          <a:p>
            <a:fld id="{F404375D-587F-4EEE-9A01-F3ED9692B722}" type="slidenum">
              <a:rPr lang="en-US" altLang="ja-JP"/>
              <a:pPr/>
              <a:t>‹#›</a:t>
            </a:fld>
            <a:endParaRPr lang="en-US" altLang="ja-JP"/>
          </a:p>
        </p:txBody>
      </p:sp>
      <p:sp>
        <p:nvSpPr>
          <p:cNvPr id="6" name="Date Placeholder 2"/>
          <p:cNvSpPr>
            <a:spLocks noGrp="1"/>
          </p:cNvSpPr>
          <p:nvPr>
            <p:ph type="dt" sz="half" idx="14"/>
          </p:nvPr>
        </p:nvSpPr>
        <p:spPr>
          <a:xfrm>
            <a:off x="937287" y="6356351"/>
            <a:ext cx="1779984" cy="365125"/>
          </a:xfrm>
          <a:prstGeom prst="rect">
            <a:avLst/>
          </a:prstGeom>
        </p:spPr>
        <p:txBody>
          <a:bodyPr/>
          <a:lstStyle>
            <a:lvl1pPr>
              <a:defRPr/>
            </a:lvl1pPr>
          </a:lstStyle>
          <a:p>
            <a:fld id="{054E460F-6691-48E6-9EF2-ED5B1222B803}" type="datetime1">
              <a:rPr lang="en-US" altLang="ja-JP" smtClean="0"/>
              <a:pPr/>
              <a:t>7/29/2020</a:t>
            </a:fld>
            <a:endParaRPr lang="en-US" altLang="ja-JP"/>
          </a:p>
        </p:txBody>
      </p:sp>
    </p:spTree>
    <p:extLst>
      <p:ext uri="{BB962C8B-B14F-4D97-AF65-F5344CB8AC3E}">
        <p14:creationId xmlns:p14="http://schemas.microsoft.com/office/powerpoint/2010/main" val="180446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81542" y="6356351"/>
            <a:ext cx="388673" cy="365125"/>
          </a:xfrm>
          <a:prstGeom prst="rect">
            <a:avLst/>
          </a:prstGeom>
        </p:spPr>
        <p:txBody>
          <a:bodyPr/>
          <a:lstStyle>
            <a:lvl1pPr>
              <a:defRPr/>
            </a:lvl1pPr>
          </a:lstStyle>
          <a:p>
            <a:fld id="{95D16125-F860-4965-8697-5699950772A1}" type="slidenum">
              <a:rPr lang="en-US" altLang="ja-JP"/>
              <a:pPr/>
              <a:t>‹#›</a:t>
            </a:fld>
            <a:endParaRPr lang="en-US" altLang="ja-JP"/>
          </a:p>
        </p:txBody>
      </p:sp>
      <p:sp>
        <p:nvSpPr>
          <p:cNvPr id="4" name="Date Placeholder 3"/>
          <p:cNvSpPr>
            <a:spLocks noGrp="1"/>
          </p:cNvSpPr>
          <p:nvPr>
            <p:ph type="dt" sz="half" idx="11"/>
          </p:nvPr>
        </p:nvSpPr>
        <p:spPr>
          <a:xfrm>
            <a:off x="937287" y="6356351"/>
            <a:ext cx="1779984" cy="365125"/>
          </a:xfrm>
          <a:prstGeom prst="rect">
            <a:avLst/>
          </a:prstGeom>
        </p:spPr>
        <p:txBody>
          <a:bodyPr/>
          <a:lstStyle>
            <a:lvl1pPr>
              <a:defRPr/>
            </a:lvl1pPr>
          </a:lstStyle>
          <a:p>
            <a:fld id="{74FBDC9A-09D9-4A4F-890C-3B60119CBD6F}" type="datetime1">
              <a:rPr lang="en-US" altLang="ja-JP" smtClean="0"/>
              <a:pPr/>
              <a:t>7/29/2020</a:t>
            </a:fld>
            <a:endParaRPr lang="en-US" altLang="ja-JP"/>
          </a:p>
        </p:txBody>
      </p:sp>
    </p:spTree>
    <p:extLst>
      <p:ext uri="{BB962C8B-B14F-4D97-AF65-F5344CB8AC3E}">
        <p14:creationId xmlns:p14="http://schemas.microsoft.com/office/powerpoint/2010/main" val="2167607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5" name="Title 1"/>
          <p:cNvSpPr>
            <a:spLocks noGrp="1"/>
          </p:cNvSpPr>
          <p:nvPr>
            <p:ph type="title"/>
          </p:nvPr>
        </p:nvSpPr>
        <p:spPr>
          <a:xfrm>
            <a:off x="397464" y="197555"/>
            <a:ext cx="9080499" cy="1030112"/>
          </a:xfrm>
          <a:prstGeom prst="rect">
            <a:avLst/>
          </a:prstGeom>
        </p:spPr>
        <p:txBody>
          <a:bodyPr/>
          <a:lstStyle>
            <a:lvl1pPr algn="l">
              <a:defRPr sz="3200" b="1">
                <a:solidFill>
                  <a:schemeClr val="bg1"/>
                </a:solidFill>
                <a:latin typeface="Verdana"/>
                <a:cs typeface="Verdana"/>
              </a:defRPr>
            </a:lvl1pPr>
          </a:lstStyle>
          <a:p>
            <a:r>
              <a:rPr lang="ja-JP" altLang="en-US"/>
              <a:t>マスター タイトルの書式設定</a:t>
            </a:r>
            <a:endParaRPr lang="en-US" dirty="0"/>
          </a:p>
        </p:txBody>
      </p:sp>
      <p:sp>
        <p:nvSpPr>
          <p:cNvPr id="7" name="Content Placeholder 3"/>
          <p:cNvSpPr>
            <a:spLocks noGrp="1"/>
          </p:cNvSpPr>
          <p:nvPr>
            <p:ph sz="half" idx="11"/>
          </p:nvPr>
        </p:nvSpPr>
        <p:spPr>
          <a:xfrm>
            <a:off x="397464" y="1644953"/>
            <a:ext cx="9080499"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20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Slide Number Placeholder 1"/>
          <p:cNvSpPr>
            <a:spLocks noGrp="1"/>
          </p:cNvSpPr>
          <p:nvPr>
            <p:ph type="sldNum" sz="quarter" idx="12"/>
          </p:nvPr>
        </p:nvSpPr>
        <p:spPr>
          <a:xfrm>
            <a:off x="481542" y="6356351"/>
            <a:ext cx="388673" cy="365125"/>
          </a:xfrm>
          <a:prstGeom prst="rect">
            <a:avLst/>
          </a:prstGeom>
        </p:spPr>
        <p:txBody>
          <a:bodyPr/>
          <a:lstStyle>
            <a:lvl1pPr>
              <a:defRPr/>
            </a:lvl1pPr>
          </a:lstStyle>
          <a:p>
            <a:fld id="{483F7B9E-91B0-4231-A7BD-088E761454CE}" type="slidenum">
              <a:rPr lang="en-US" altLang="ja-JP"/>
              <a:pPr/>
              <a:t>‹#›</a:t>
            </a:fld>
            <a:endParaRPr lang="en-US" altLang="ja-JP"/>
          </a:p>
        </p:txBody>
      </p:sp>
      <p:sp>
        <p:nvSpPr>
          <p:cNvPr id="6" name="Date Placeholder 2"/>
          <p:cNvSpPr>
            <a:spLocks noGrp="1"/>
          </p:cNvSpPr>
          <p:nvPr>
            <p:ph type="dt" sz="half" idx="13"/>
          </p:nvPr>
        </p:nvSpPr>
        <p:spPr>
          <a:xfrm>
            <a:off x="937287" y="6356351"/>
            <a:ext cx="1779984" cy="365125"/>
          </a:xfrm>
          <a:prstGeom prst="rect">
            <a:avLst/>
          </a:prstGeom>
        </p:spPr>
        <p:txBody>
          <a:bodyPr/>
          <a:lstStyle>
            <a:lvl1pPr>
              <a:defRPr/>
            </a:lvl1pPr>
          </a:lstStyle>
          <a:p>
            <a:fld id="{F2E54351-1425-45FA-BA41-7D3467D1FE96}" type="datetime1">
              <a:rPr lang="en-US" altLang="ja-JP"/>
              <a:pPr/>
              <a:t>7/29/2020</a:t>
            </a:fld>
            <a:endParaRPr lang="en-US" altLang="ja-JP"/>
          </a:p>
        </p:txBody>
      </p:sp>
    </p:spTree>
    <p:extLst>
      <p:ext uri="{BB962C8B-B14F-4D97-AF65-F5344CB8AC3E}">
        <p14:creationId xmlns:p14="http://schemas.microsoft.com/office/powerpoint/2010/main" val="4045187517"/>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wo Content Large ">
    <p:spTree>
      <p:nvGrpSpPr>
        <p:cNvPr id="1" name=""/>
        <p:cNvGrpSpPr/>
        <p:nvPr/>
      </p:nvGrpSpPr>
      <p:grpSpPr>
        <a:xfrm>
          <a:off x="0" y="0"/>
          <a:ext cx="0" cy="0"/>
          <a:chOff x="0" y="0"/>
          <a:chExt cx="0" cy="0"/>
        </a:xfrm>
      </p:grpSpPr>
      <p:sp>
        <p:nvSpPr>
          <p:cNvPr id="5" name="Title 1"/>
          <p:cNvSpPr>
            <a:spLocks noGrp="1"/>
          </p:cNvSpPr>
          <p:nvPr>
            <p:ph type="title"/>
          </p:nvPr>
        </p:nvSpPr>
        <p:spPr>
          <a:xfrm>
            <a:off x="397464" y="197555"/>
            <a:ext cx="9080499" cy="1030112"/>
          </a:xfrm>
          <a:prstGeom prst="rect">
            <a:avLst/>
          </a:prstGeom>
        </p:spPr>
        <p:txBody>
          <a:bodyPr/>
          <a:lstStyle>
            <a:lvl1pPr algn="l">
              <a:defRPr sz="3200" b="1">
                <a:solidFill>
                  <a:schemeClr val="bg1"/>
                </a:solidFill>
                <a:latin typeface="Verdana"/>
                <a:cs typeface="Verdana"/>
              </a:defRPr>
            </a:lvl1pPr>
          </a:lstStyle>
          <a:p>
            <a:r>
              <a:rPr lang="ja-JP" altLang="en-US"/>
              <a:t>マスター タイトルの書式設定</a:t>
            </a:r>
            <a:endParaRPr lang="en-US" dirty="0"/>
          </a:p>
        </p:txBody>
      </p:sp>
      <p:sp>
        <p:nvSpPr>
          <p:cNvPr id="11" name="Content Placeholder 3"/>
          <p:cNvSpPr>
            <a:spLocks noGrp="1"/>
          </p:cNvSpPr>
          <p:nvPr>
            <p:ph sz="half" idx="21"/>
          </p:nvPr>
        </p:nvSpPr>
        <p:spPr>
          <a:xfrm>
            <a:off x="5767801" y="1644953"/>
            <a:ext cx="3710163"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22860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4" name="Content Placeholder 3"/>
          <p:cNvSpPr>
            <a:spLocks noGrp="1"/>
          </p:cNvSpPr>
          <p:nvPr>
            <p:ph sz="half" idx="22"/>
          </p:nvPr>
        </p:nvSpPr>
        <p:spPr>
          <a:xfrm>
            <a:off x="397463" y="1644953"/>
            <a:ext cx="5086214"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1"/>
          <p:cNvSpPr>
            <a:spLocks noGrp="1"/>
          </p:cNvSpPr>
          <p:nvPr>
            <p:ph type="sldNum" sz="quarter" idx="23"/>
          </p:nvPr>
        </p:nvSpPr>
        <p:spPr>
          <a:xfrm>
            <a:off x="481542" y="6356351"/>
            <a:ext cx="388673" cy="365125"/>
          </a:xfrm>
          <a:prstGeom prst="rect">
            <a:avLst/>
          </a:prstGeom>
        </p:spPr>
        <p:txBody>
          <a:bodyPr/>
          <a:lstStyle>
            <a:lvl1pPr>
              <a:defRPr/>
            </a:lvl1pPr>
          </a:lstStyle>
          <a:p>
            <a:fld id="{68A7FA2C-DB93-48BD-8FE9-5A7B1CBA6634}" type="slidenum">
              <a:rPr lang="en-US" altLang="ja-JP"/>
              <a:pPr/>
              <a:t>‹#›</a:t>
            </a:fld>
            <a:endParaRPr lang="en-US" altLang="ja-JP"/>
          </a:p>
        </p:txBody>
      </p:sp>
      <p:sp>
        <p:nvSpPr>
          <p:cNvPr id="7" name="Date Placeholder 2"/>
          <p:cNvSpPr>
            <a:spLocks noGrp="1"/>
          </p:cNvSpPr>
          <p:nvPr>
            <p:ph type="dt" sz="half" idx="24"/>
          </p:nvPr>
        </p:nvSpPr>
        <p:spPr>
          <a:xfrm>
            <a:off x="937287" y="6356351"/>
            <a:ext cx="1779984" cy="365125"/>
          </a:xfrm>
          <a:prstGeom prst="rect">
            <a:avLst/>
          </a:prstGeom>
        </p:spPr>
        <p:txBody>
          <a:bodyPr/>
          <a:lstStyle>
            <a:lvl1pPr>
              <a:defRPr/>
            </a:lvl1pPr>
          </a:lstStyle>
          <a:p>
            <a:fld id="{6D3FADF3-644D-4B9E-92A5-EA6826DFEBBD}" type="datetime1">
              <a:rPr lang="en-US" altLang="ja-JP"/>
              <a:pPr/>
              <a:t>7/29/2020</a:t>
            </a:fld>
            <a:endParaRPr lang="en-US" altLang="ja-JP"/>
          </a:p>
        </p:txBody>
      </p:sp>
    </p:spTree>
    <p:extLst>
      <p:ext uri="{BB962C8B-B14F-4D97-AF65-F5344CB8AC3E}">
        <p14:creationId xmlns:p14="http://schemas.microsoft.com/office/powerpoint/2010/main" val="198052538"/>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hree Content 2 Images">
    <p:spTree>
      <p:nvGrpSpPr>
        <p:cNvPr id="1" name=""/>
        <p:cNvGrpSpPr/>
        <p:nvPr/>
      </p:nvGrpSpPr>
      <p:grpSpPr>
        <a:xfrm>
          <a:off x="0" y="0"/>
          <a:ext cx="0" cy="0"/>
          <a:chOff x="0" y="0"/>
          <a:chExt cx="0" cy="0"/>
        </a:xfrm>
      </p:grpSpPr>
      <p:sp>
        <p:nvSpPr>
          <p:cNvPr id="7" name="Title 1"/>
          <p:cNvSpPr>
            <a:spLocks noGrp="1"/>
          </p:cNvSpPr>
          <p:nvPr>
            <p:ph type="title"/>
          </p:nvPr>
        </p:nvSpPr>
        <p:spPr>
          <a:xfrm>
            <a:off x="397464" y="197555"/>
            <a:ext cx="9080499" cy="1030112"/>
          </a:xfrm>
          <a:prstGeom prst="rect">
            <a:avLst/>
          </a:prstGeom>
        </p:spPr>
        <p:txBody>
          <a:bodyPr/>
          <a:lstStyle>
            <a:lvl1pPr algn="l">
              <a:defRPr sz="3200" b="1">
                <a:solidFill>
                  <a:schemeClr val="bg1"/>
                </a:solidFill>
                <a:latin typeface="Verdana"/>
                <a:cs typeface="Verdana"/>
              </a:defRPr>
            </a:lvl1pPr>
          </a:lstStyle>
          <a:p>
            <a:r>
              <a:rPr lang="ja-JP" altLang="en-US"/>
              <a:t>マスター タイトルの書式設定</a:t>
            </a:r>
            <a:endParaRPr lang="en-US" dirty="0"/>
          </a:p>
        </p:txBody>
      </p:sp>
      <p:sp>
        <p:nvSpPr>
          <p:cNvPr id="17" name="Picture Placeholder 2"/>
          <p:cNvSpPr>
            <a:spLocks noGrp="1"/>
          </p:cNvSpPr>
          <p:nvPr>
            <p:ph type="pic" idx="16"/>
          </p:nvPr>
        </p:nvSpPr>
        <p:spPr>
          <a:xfrm flipH="1">
            <a:off x="5149040" y="4007160"/>
            <a:ext cx="4328922"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noProof="0" dirty="0"/>
          </a:p>
        </p:txBody>
      </p:sp>
      <p:sp>
        <p:nvSpPr>
          <p:cNvPr id="21" name="Picture Placeholder 2"/>
          <p:cNvSpPr>
            <a:spLocks noGrp="1"/>
          </p:cNvSpPr>
          <p:nvPr>
            <p:ph type="pic" idx="17"/>
          </p:nvPr>
        </p:nvSpPr>
        <p:spPr>
          <a:xfrm flipH="1">
            <a:off x="5139867" y="1644422"/>
            <a:ext cx="4328922"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noProof="0" dirty="0"/>
          </a:p>
        </p:txBody>
      </p:sp>
      <p:sp>
        <p:nvSpPr>
          <p:cNvPr id="15" name="Content Placeholder 3"/>
          <p:cNvSpPr>
            <a:spLocks noGrp="1"/>
          </p:cNvSpPr>
          <p:nvPr>
            <p:ph sz="half" idx="22"/>
          </p:nvPr>
        </p:nvSpPr>
        <p:spPr>
          <a:xfrm>
            <a:off x="397463" y="1644953"/>
            <a:ext cx="4371521"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1"/>
          <p:cNvSpPr>
            <a:spLocks noGrp="1"/>
          </p:cNvSpPr>
          <p:nvPr>
            <p:ph type="sldNum" sz="quarter" idx="23"/>
          </p:nvPr>
        </p:nvSpPr>
        <p:spPr>
          <a:xfrm>
            <a:off x="481542" y="6356351"/>
            <a:ext cx="388673" cy="365125"/>
          </a:xfrm>
          <a:prstGeom prst="rect">
            <a:avLst/>
          </a:prstGeom>
        </p:spPr>
        <p:txBody>
          <a:bodyPr/>
          <a:lstStyle>
            <a:lvl1pPr>
              <a:defRPr/>
            </a:lvl1pPr>
          </a:lstStyle>
          <a:p>
            <a:fld id="{703CA3F6-2DDC-409B-9015-3D0BCA4371E9}" type="slidenum">
              <a:rPr lang="en-US" altLang="ja-JP"/>
              <a:pPr/>
              <a:t>‹#›</a:t>
            </a:fld>
            <a:endParaRPr lang="en-US" altLang="ja-JP"/>
          </a:p>
        </p:txBody>
      </p:sp>
      <p:sp>
        <p:nvSpPr>
          <p:cNvPr id="8" name="Date Placeholder 2"/>
          <p:cNvSpPr>
            <a:spLocks noGrp="1"/>
          </p:cNvSpPr>
          <p:nvPr>
            <p:ph type="dt" sz="half" idx="24"/>
          </p:nvPr>
        </p:nvSpPr>
        <p:spPr>
          <a:xfrm>
            <a:off x="937287" y="6356351"/>
            <a:ext cx="1779984" cy="365125"/>
          </a:xfrm>
          <a:prstGeom prst="rect">
            <a:avLst/>
          </a:prstGeom>
        </p:spPr>
        <p:txBody>
          <a:bodyPr/>
          <a:lstStyle>
            <a:lvl1pPr>
              <a:defRPr/>
            </a:lvl1pPr>
          </a:lstStyle>
          <a:p>
            <a:fld id="{FA11F153-6794-4861-9402-34E07CAB4C5D}" type="datetime1">
              <a:rPr lang="en-US" altLang="ja-JP"/>
              <a:pPr/>
              <a:t>7/29/2020</a:t>
            </a:fld>
            <a:endParaRPr lang="en-US" altLang="ja-JP"/>
          </a:p>
        </p:txBody>
      </p:sp>
    </p:spTree>
    <p:extLst>
      <p:ext uri="{BB962C8B-B14F-4D97-AF65-F5344CB8AC3E}">
        <p14:creationId xmlns:p14="http://schemas.microsoft.com/office/powerpoint/2010/main" val="3061242175"/>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194471" y="1988841"/>
            <a:ext cx="9020308" cy="1076325"/>
          </a:xfrm>
          <a:prstGeom prst="rect">
            <a:avLst/>
          </a:prstGeom>
        </p:spPr>
        <p:txBody>
          <a:bodyPr/>
          <a:lstStyle/>
          <a:p>
            <a:r>
              <a:rPr lang="ja-JP" altLang="en-US"/>
              <a:t>マスター タイトルの書式設定</a:t>
            </a:r>
            <a:endParaRPr lang="en-US"/>
          </a:p>
        </p:txBody>
      </p:sp>
      <p:sp>
        <p:nvSpPr>
          <p:cNvPr id="5" name="Content Placeholder 4"/>
          <p:cNvSpPr>
            <a:spLocks noGrp="1"/>
          </p:cNvSpPr>
          <p:nvPr>
            <p:ph sz="quarter" idx="14"/>
          </p:nvPr>
        </p:nvSpPr>
        <p:spPr>
          <a:xfrm>
            <a:off x="396240" y="1645920"/>
            <a:ext cx="9020308" cy="4389120"/>
          </a:xfrm>
          <a:prstGeom prst="rect">
            <a:avLst/>
          </a:prstGeo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Slide Number Placeholder 1"/>
          <p:cNvSpPr>
            <a:spLocks noGrp="1"/>
          </p:cNvSpPr>
          <p:nvPr>
            <p:ph type="sldNum" sz="quarter" idx="15"/>
          </p:nvPr>
        </p:nvSpPr>
        <p:spPr>
          <a:xfrm>
            <a:off x="481542" y="6356351"/>
            <a:ext cx="388673" cy="365125"/>
          </a:xfrm>
          <a:prstGeom prst="rect">
            <a:avLst/>
          </a:prstGeom>
        </p:spPr>
        <p:txBody>
          <a:bodyPr/>
          <a:lstStyle>
            <a:lvl1pPr>
              <a:defRPr/>
            </a:lvl1pPr>
          </a:lstStyle>
          <a:p>
            <a:fld id="{CBBAB2C8-71E4-4CDF-93ED-536A9EED3C86}" type="slidenum">
              <a:rPr lang="en-US" altLang="ja-JP"/>
              <a:pPr/>
              <a:t>‹#›</a:t>
            </a:fld>
            <a:endParaRPr lang="en-US" altLang="ja-JP"/>
          </a:p>
        </p:txBody>
      </p:sp>
      <p:sp>
        <p:nvSpPr>
          <p:cNvPr id="6" name="Date Placeholder 2"/>
          <p:cNvSpPr>
            <a:spLocks noGrp="1"/>
          </p:cNvSpPr>
          <p:nvPr>
            <p:ph type="dt" sz="half" idx="16"/>
          </p:nvPr>
        </p:nvSpPr>
        <p:spPr>
          <a:xfrm>
            <a:off x="937287" y="6356351"/>
            <a:ext cx="1779984" cy="365125"/>
          </a:xfrm>
          <a:prstGeom prst="rect">
            <a:avLst/>
          </a:prstGeom>
        </p:spPr>
        <p:txBody>
          <a:bodyPr/>
          <a:lstStyle>
            <a:lvl1pPr>
              <a:defRPr/>
            </a:lvl1pPr>
          </a:lstStyle>
          <a:p>
            <a:fld id="{0E4230AB-AECC-440C-8138-6D1D71DA867F}" type="datetime1">
              <a:rPr lang="en-US" altLang="ja-JP"/>
              <a:pPr/>
              <a:t>7/29/2020</a:t>
            </a:fld>
            <a:endParaRPr lang="en-US" altLang="ja-JP"/>
          </a:p>
        </p:txBody>
      </p:sp>
    </p:spTree>
    <p:extLst>
      <p:ext uri="{BB962C8B-B14F-4D97-AF65-F5344CB8AC3E}">
        <p14:creationId xmlns:p14="http://schemas.microsoft.com/office/powerpoint/2010/main" val="3545829976"/>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
        <p:nvSpPr>
          <p:cNvPr id="18444" name="Rectangle 12"/>
          <p:cNvSpPr>
            <a:spLocks noGrp="1" noChangeArrowheads="1"/>
          </p:cNvSpPr>
          <p:nvPr>
            <p:ph type="ctrTitle"/>
          </p:nvPr>
        </p:nvSpPr>
        <p:spPr>
          <a:xfrm>
            <a:off x="1073150" y="1828800"/>
            <a:ext cx="8420100" cy="1143000"/>
          </a:xfrm>
          <a:prstGeom prst="rect">
            <a:avLst/>
          </a:prstGeom>
        </p:spPr>
        <p:txBody>
          <a:bodyPr/>
          <a:lstStyle>
            <a:lvl1pPr>
              <a:defRPr/>
            </a:lvl1pPr>
          </a:lstStyle>
          <a:p>
            <a:r>
              <a:rPr lang="ja-JP" altLang="en-US"/>
              <a:t>マスター タイトルの書式設定</a:t>
            </a:r>
            <a:endParaRPr lang="ja-JP" altLang="en-US" dirty="0"/>
          </a:p>
        </p:txBody>
      </p:sp>
      <p:sp>
        <p:nvSpPr>
          <p:cNvPr id="18445" name="Rectangle 13"/>
          <p:cNvSpPr>
            <a:spLocks noGrp="1" noChangeArrowheads="1"/>
          </p:cNvSpPr>
          <p:nvPr>
            <p:ph type="subTitle" idx="1"/>
          </p:nvPr>
        </p:nvSpPr>
        <p:spPr>
          <a:xfrm>
            <a:off x="1485900" y="3886200"/>
            <a:ext cx="6934200" cy="1752600"/>
          </a:xfrm>
          <a:prstGeom prst="rect">
            <a:avLst/>
          </a:prstGeom>
        </p:spPr>
        <p:txBody>
          <a:bodyPr/>
          <a:lstStyle>
            <a:lvl1pPr marL="0" indent="0" algn="ctr">
              <a:buFont typeface="Wingdings" pitchFamily="2" charset="2"/>
              <a:buNone/>
              <a:defRPr/>
            </a:lvl1pPr>
          </a:lstStyle>
          <a:p>
            <a:r>
              <a:rPr lang="ja-JP" altLang="en-US"/>
              <a:t>マスター サブタイトルの書式設定</a:t>
            </a:r>
          </a:p>
        </p:txBody>
      </p:sp>
      <p:sp>
        <p:nvSpPr>
          <p:cNvPr id="14" name="Rectangle 14"/>
          <p:cNvSpPr>
            <a:spLocks noGrp="1" noChangeArrowheads="1"/>
          </p:cNvSpPr>
          <p:nvPr>
            <p:ph type="dt" sz="half" idx="10"/>
          </p:nvPr>
        </p:nvSpPr>
        <p:spPr>
          <a:xfrm>
            <a:off x="1073150" y="6248400"/>
            <a:ext cx="2063750" cy="457200"/>
          </a:xfrm>
          <a:prstGeom prst="rect">
            <a:avLst/>
          </a:prstGeom>
        </p:spPr>
        <p:txBody>
          <a:bodyPr/>
          <a:lstStyle>
            <a:lvl1pPr>
              <a:defRPr>
                <a:solidFill>
                  <a:srgbClr val="1C1C1C"/>
                </a:solidFill>
                <a:latin typeface="Arial" charset="0"/>
              </a:defRPr>
            </a:lvl1pPr>
          </a:lstStyle>
          <a:p>
            <a:pPr>
              <a:defRPr/>
            </a:pPr>
            <a:r>
              <a:rPr lang="en-US" altLang="ja-JP"/>
              <a:t>2014_04_22</a:t>
            </a:r>
            <a:endParaRPr lang="en-US" altLang="ja-JP" dirty="0"/>
          </a:p>
        </p:txBody>
      </p:sp>
      <p:sp>
        <p:nvSpPr>
          <p:cNvPr id="15" name="Rectangle 15"/>
          <p:cNvSpPr>
            <a:spLocks noGrp="1" noChangeArrowheads="1"/>
          </p:cNvSpPr>
          <p:nvPr>
            <p:ph type="ftr" sz="quarter" idx="11"/>
          </p:nvPr>
        </p:nvSpPr>
        <p:spPr>
          <a:xfrm>
            <a:off x="3714750" y="6248400"/>
            <a:ext cx="3136900" cy="457200"/>
          </a:xfrm>
          <a:prstGeom prst="rect">
            <a:avLst/>
          </a:prstGeom>
        </p:spPr>
        <p:txBody>
          <a:bodyPr/>
          <a:lstStyle>
            <a:lvl1pPr>
              <a:defRPr>
                <a:solidFill>
                  <a:srgbClr val="1C1C1C"/>
                </a:solidFill>
                <a:latin typeface="Arial" charset="0"/>
              </a:defRPr>
            </a:lvl1pPr>
          </a:lstStyle>
          <a:p>
            <a:pPr>
              <a:defRPr/>
            </a:pPr>
            <a:endParaRPr lang="en-US" altLang="ja-JP" dirty="0"/>
          </a:p>
        </p:txBody>
      </p:sp>
    </p:spTree>
    <p:extLst>
      <p:ext uri="{BB962C8B-B14F-4D97-AF65-F5344CB8AC3E}">
        <p14:creationId xmlns:p14="http://schemas.microsoft.com/office/powerpoint/2010/main" val="3800997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52567" y="116632"/>
            <a:ext cx="8442457" cy="635794"/>
          </a:xfrm>
          <a:prstGeom prst="rect">
            <a:avLst/>
          </a:prstGeom>
        </p:spPr>
        <p:txBody>
          <a:bodyPr/>
          <a:lstStyle>
            <a:lvl1pPr>
              <a:defRPr sz="3600"/>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1893838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白紙">
    <p:spTree>
      <p:nvGrpSpPr>
        <p:cNvPr id="1" name=""/>
        <p:cNvGrpSpPr/>
        <p:nvPr/>
      </p:nvGrpSpPr>
      <p:grpSpPr>
        <a:xfrm>
          <a:off x="0" y="0"/>
          <a:ext cx="0" cy="0"/>
          <a:chOff x="0" y="0"/>
          <a:chExt cx="0" cy="0"/>
        </a:xfrm>
      </p:grpSpPr>
      <p:sp>
        <p:nvSpPr>
          <p:cNvPr id="2" name="タイトル 1"/>
          <p:cNvSpPr>
            <a:spLocks noGrp="1"/>
          </p:cNvSpPr>
          <p:nvPr>
            <p:ph type="title"/>
          </p:nvPr>
        </p:nvSpPr>
        <p:spPr>
          <a:xfrm>
            <a:off x="1130576" y="116632"/>
            <a:ext cx="8442457" cy="563786"/>
          </a:xfrm>
          <a:prstGeom prst="rect">
            <a:avLst/>
          </a:prstGeom>
        </p:spPr>
        <p:txBody>
          <a:bodyPr/>
          <a:lstStyle>
            <a:lvl1pPr>
              <a:defRPr sz="3600"/>
            </a:lvl1pPr>
          </a:lstStyle>
          <a:p>
            <a:r>
              <a:rPr lang="ja-JP" altLang="en-US"/>
              <a:t>マスタ タイトルの書式設定</a:t>
            </a:r>
          </a:p>
        </p:txBody>
      </p:sp>
    </p:spTree>
    <p:extLst>
      <p:ext uri="{BB962C8B-B14F-4D97-AF65-F5344CB8AC3E}">
        <p14:creationId xmlns:p14="http://schemas.microsoft.com/office/powerpoint/2010/main" val="2240760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5" name="Rectangle 8"/>
          <p:cNvSpPr/>
          <p:nvPr/>
        </p:nvSpPr>
        <p:spPr>
          <a:xfrm>
            <a:off x="1" y="12990"/>
            <a:ext cx="9905999"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0" lang="en-US" sz="1800" dirty="0">
              <a:solidFill>
                <a:prstClr val="white"/>
              </a:solidFill>
            </a:endParaRPr>
          </a:p>
        </p:txBody>
      </p:sp>
      <p:sp>
        <p:nvSpPr>
          <p:cNvPr id="13"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4"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7" name="フローチャート: カード 6"/>
          <p:cNvSpPr/>
          <p:nvPr userDrawn="1"/>
        </p:nvSpPr>
        <p:spPr>
          <a:xfrm flipV="1">
            <a:off x="0" y="12988"/>
            <a:ext cx="9906000" cy="5504243"/>
          </a:xfrm>
          <a:prstGeom prst="flowChartPunchedCard">
            <a:avLst/>
          </a:prstGeom>
          <a:gradFill flip="none" rotWithShape="1">
            <a:gsLst>
              <a:gs pos="100000">
                <a:schemeClr val="accent1">
                  <a:lumMod val="50000"/>
                </a:schemeClr>
              </a:gs>
              <a:gs pos="100000">
                <a:schemeClr val="accent2">
                  <a:lumMod val="95000"/>
                  <a:lumOff val="5000"/>
                </a:schemeClr>
              </a:gs>
              <a:gs pos="100000">
                <a:schemeClr val="accent2">
                  <a:lumMod val="60000"/>
                </a:schemeClr>
              </a:gs>
            </a:gsLst>
            <a:lin ang="16200000" scaled="1"/>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a:p>
        </p:txBody>
      </p:sp>
    </p:spTree>
    <p:extLst>
      <p:ext uri="{BB962C8B-B14F-4D97-AF65-F5344CB8AC3E}">
        <p14:creationId xmlns:p14="http://schemas.microsoft.com/office/powerpoint/2010/main" val="297699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96240" y="1645920"/>
            <a:ext cx="902030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9537885" y="6527949"/>
            <a:ext cx="388673" cy="365125"/>
          </a:xfrm>
          <a:prstGeom prst="rect">
            <a:avLst/>
          </a:prstGeom>
        </p:spPr>
        <p:txBody>
          <a:bodyPr/>
          <a:lstStyle>
            <a:lvl1pPr>
              <a:defRPr/>
            </a:lvl1pPr>
          </a:lstStyle>
          <a:p>
            <a:fld id="{8CB62996-4078-4C7E-98FE-CEC537D14802}" type="slidenum">
              <a:rPr lang="en-US" altLang="ja-JP"/>
              <a:pPr/>
              <a:t>‹#›</a:t>
            </a:fld>
            <a:endParaRPr lang="en-US" altLang="ja-JP"/>
          </a:p>
        </p:txBody>
      </p:sp>
      <p:sp>
        <p:nvSpPr>
          <p:cNvPr id="6" name="Date Placeholder 2"/>
          <p:cNvSpPr>
            <a:spLocks noGrp="1"/>
          </p:cNvSpPr>
          <p:nvPr>
            <p:ph type="dt" sz="half" idx="16"/>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4213811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sp>
        <p:nvSpPr>
          <p:cNvPr id="5" name="Rectangle 8"/>
          <p:cNvSpPr/>
          <p:nvPr/>
        </p:nvSpPr>
        <p:spPr>
          <a:xfrm>
            <a:off x="-1720" y="1"/>
            <a:ext cx="9935237"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0" lang="en-US" sz="1800" dirty="0">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7443258" y="1"/>
            <a:ext cx="246274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cstate="print">
            <a:extLst>
              <a:ext uri="{28A0092B-C50C-407E-A947-70E740481C1C}">
                <a14:useLocalDpi xmlns:a14="http://schemas.microsoft.com/office/drawing/2010/main" val="0"/>
              </a:ext>
            </a:extLst>
          </a:blip>
          <a:srcRect l="12569" t="19907" b="7997"/>
          <a:stretch>
            <a:fillRect/>
          </a:stretch>
        </p:blipFill>
        <p:spPr bwMode="auto">
          <a:xfrm>
            <a:off x="1" y="1"/>
            <a:ext cx="246102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474781" y="1"/>
            <a:ext cx="246102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cstate="print">
            <a:extLst>
              <a:ext uri="{28A0092B-C50C-407E-A947-70E740481C1C}">
                <a14:useLocalDpi xmlns:a14="http://schemas.microsoft.com/office/drawing/2010/main" val="0"/>
              </a:ext>
            </a:extLst>
          </a:blip>
          <a:srcRect l="41125" r="4950"/>
          <a:stretch>
            <a:fillRect/>
          </a:stretch>
        </p:blipFill>
        <p:spPr bwMode="auto">
          <a:xfrm>
            <a:off x="4954720" y="1"/>
            <a:ext cx="246102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7"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
        <p:nvSpPr>
          <p:cNvPr id="14" name="Slide Number Placeholder 2"/>
          <p:cNvSpPr>
            <a:spLocks noGrp="1"/>
          </p:cNvSpPr>
          <p:nvPr>
            <p:ph type="sldNum" sz="quarter" idx="15"/>
          </p:nvPr>
        </p:nvSpPr>
        <p:spPr>
          <a:xfrm>
            <a:off x="9537885" y="6527949"/>
            <a:ext cx="388673" cy="365125"/>
          </a:xfrm>
          <a:prstGeom prst="rect">
            <a:avLst/>
          </a:prstGeom>
        </p:spPr>
        <p:txBody>
          <a:bodyPr/>
          <a:lstStyle>
            <a:lvl1pPr>
              <a:defRPr/>
            </a:lvl1pPr>
          </a:lstStyle>
          <a:p>
            <a:fld id="{18A35007-9704-4E6B-988F-26F9A3FED6CB}" type="slidenum">
              <a:rPr lang="en-US" altLang="ja-JP"/>
              <a:pPr/>
              <a:t>‹#›</a:t>
            </a:fld>
            <a:endParaRPr lang="en-US" altLang="ja-JP"/>
          </a:p>
        </p:txBody>
      </p:sp>
    </p:spTree>
    <p:extLst>
      <p:ext uri="{BB962C8B-B14F-4D97-AF65-F5344CB8AC3E}">
        <p14:creationId xmlns:p14="http://schemas.microsoft.com/office/powerpoint/2010/main" val="371173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sp>
        <p:nvSpPr>
          <p:cNvPr id="5" name="Rectangle 8"/>
          <p:cNvSpPr/>
          <p:nvPr/>
        </p:nvSpPr>
        <p:spPr>
          <a:xfrm>
            <a:off x="1721" y="1"/>
            <a:ext cx="993695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0" lang="en-US" sz="1800" dirty="0">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476501" y="1"/>
            <a:ext cx="246102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7429500" y="1"/>
            <a:ext cx="24765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1" y="1"/>
            <a:ext cx="246102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953001" y="1"/>
            <a:ext cx="246102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
        <p:nvSpPr>
          <p:cNvPr id="14" name="Slide Number Placeholder 2"/>
          <p:cNvSpPr>
            <a:spLocks noGrp="1"/>
          </p:cNvSpPr>
          <p:nvPr>
            <p:ph type="sldNum" sz="quarter" idx="15"/>
          </p:nvPr>
        </p:nvSpPr>
        <p:spPr>
          <a:xfrm>
            <a:off x="9537885" y="6527949"/>
            <a:ext cx="388673" cy="365125"/>
          </a:xfrm>
          <a:prstGeom prst="rect">
            <a:avLst/>
          </a:prstGeom>
        </p:spPr>
        <p:txBody>
          <a:bodyPr/>
          <a:lstStyle>
            <a:lvl1pPr>
              <a:defRPr/>
            </a:lvl1pPr>
          </a:lstStyle>
          <a:p>
            <a:fld id="{9EF3D6DB-4FC7-49ED-AD35-13320D1E31B5}" type="slidenum">
              <a:rPr lang="en-US" altLang="ja-JP"/>
              <a:pPr/>
              <a:t>‹#›</a:t>
            </a:fld>
            <a:endParaRPr lang="en-US" altLang="ja-JP"/>
          </a:p>
        </p:txBody>
      </p:sp>
    </p:spTree>
    <p:extLst>
      <p:ext uri="{BB962C8B-B14F-4D97-AF65-F5344CB8AC3E}">
        <p14:creationId xmlns:p14="http://schemas.microsoft.com/office/powerpoint/2010/main" val="426998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
        <p:nvSpPr>
          <p:cNvPr id="12" name="Slide Number Placeholder 2"/>
          <p:cNvSpPr>
            <a:spLocks noGrp="1"/>
          </p:cNvSpPr>
          <p:nvPr>
            <p:ph type="sldNum" sz="quarter" idx="15"/>
          </p:nvPr>
        </p:nvSpPr>
        <p:spPr>
          <a:xfrm>
            <a:off x="9537885" y="6527949"/>
            <a:ext cx="388673" cy="365125"/>
          </a:xfrm>
          <a:prstGeom prst="rect">
            <a:avLst/>
          </a:prstGeom>
        </p:spPr>
        <p:txBody>
          <a:bodyPr/>
          <a:lstStyle>
            <a:lvl1pPr>
              <a:defRPr/>
            </a:lvl1pPr>
          </a:lstStyle>
          <a:p>
            <a:fld id="{E92B307F-37A4-49E6-AB79-4535E632BA99}" type="slidenum">
              <a:rPr lang="en-US" altLang="ja-JP"/>
              <a:pPr/>
              <a:t>‹#›</a:t>
            </a:fld>
            <a:endParaRPr lang="en-US" altLang="ja-JP"/>
          </a:p>
        </p:txBody>
      </p:sp>
    </p:spTree>
    <p:extLst>
      <p:ext uri="{BB962C8B-B14F-4D97-AF65-F5344CB8AC3E}">
        <p14:creationId xmlns:p14="http://schemas.microsoft.com/office/powerpoint/2010/main" val="1217778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38677"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7"/>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7" name="Date Placeholder 1"/>
          <p:cNvSpPr>
            <a:spLocks noGrp="1"/>
          </p:cNvSpPr>
          <p:nvPr>
            <p:ph type="dt" sz="half" idx="18"/>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
        <p:nvSpPr>
          <p:cNvPr id="18" name="Slide Number Placeholder 2"/>
          <p:cNvSpPr>
            <a:spLocks noGrp="1"/>
          </p:cNvSpPr>
          <p:nvPr>
            <p:ph type="sldNum" sz="quarter" idx="19"/>
          </p:nvPr>
        </p:nvSpPr>
        <p:spPr>
          <a:xfrm>
            <a:off x="9537885" y="6527949"/>
            <a:ext cx="388673" cy="365125"/>
          </a:xfrm>
          <a:prstGeom prst="rect">
            <a:avLst/>
          </a:prstGeom>
        </p:spPr>
        <p:txBody>
          <a:bodyPr/>
          <a:lstStyle>
            <a:lvl1pPr>
              <a:defRPr/>
            </a:lvl1pPr>
          </a:lstStyle>
          <a:p>
            <a:fld id="{BBF67B25-D378-455B-A5D8-2D2904EB638F}" type="slidenum">
              <a:rPr lang="en-US" altLang="ja-JP"/>
              <a:pPr/>
              <a:t>‹#›</a:t>
            </a:fld>
            <a:endParaRPr lang="en-US" altLang="ja-JP"/>
          </a:p>
        </p:txBody>
      </p:sp>
    </p:spTree>
    <p:extLst>
      <p:ext uri="{BB962C8B-B14F-4D97-AF65-F5344CB8AC3E}">
        <p14:creationId xmlns:p14="http://schemas.microsoft.com/office/powerpoint/2010/main" val="1446643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4"/>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5"/>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
        <p:nvSpPr>
          <p:cNvPr id="13" name="Slide Number Placeholder 2"/>
          <p:cNvSpPr>
            <a:spLocks noGrp="1"/>
          </p:cNvSpPr>
          <p:nvPr>
            <p:ph type="sldNum" sz="quarter" idx="16"/>
          </p:nvPr>
        </p:nvSpPr>
        <p:spPr>
          <a:xfrm>
            <a:off x="9537885" y="6527949"/>
            <a:ext cx="388673" cy="365125"/>
          </a:xfrm>
          <a:prstGeom prst="rect">
            <a:avLst/>
          </a:prstGeom>
        </p:spPr>
        <p:txBody>
          <a:bodyPr/>
          <a:lstStyle>
            <a:lvl1pPr>
              <a:defRPr/>
            </a:lvl1pPr>
          </a:lstStyle>
          <a:p>
            <a:fld id="{D2E15F78-1C4A-4352-99BE-ADD5025ABE2F}" type="slidenum">
              <a:rPr lang="en-US" altLang="ja-JP"/>
              <a:pPr/>
              <a:t>‹#›</a:t>
            </a:fld>
            <a:endParaRPr lang="en-US" altLang="ja-JP"/>
          </a:p>
        </p:txBody>
      </p:sp>
    </p:spTree>
    <p:extLst>
      <p:ext uri="{BB962C8B-B14F-4D97-AF65-F5344CB8AC3E}">
        <p14:creationId xmlns:p14="http://schemas.microsoft.com/office/powerpoint/2010/main" val="202470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ja-JP" altLang="en-US"/>
              <a:t>マスター タイトルの書式設定</a:t>
            </a:r>
            <a:endParaRPr lang="en-US" dirty="0"/>
          </a:p>
        </p:txBody>
      </p:sp>
      <p:sp>
        <p:nvSpPr>
          <p:cNvPr id="13"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ja-JP" altLang="en-US"/>
              <a:t>マスター サブタイトルの書式設定</a:t>
            </a:r>
            <a:endParaRPr lang="en-US" dirty="0"/>
          </a:p>
        </p:txBody>
      </p:sp>
      <p:sp>
        <p:nvSpPr>
          <p:cNvPr id="17"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ja-JP" altLang="en-US"/>
              <a:t>マスター テキストの書式設定</a:t>
            </a:r>
          </a:p>
        </p:txBody>
      </p:sp>
      <p:sp>
        <p:nvSpPr>
          <p:cNvPr id="11" name="Date Placeholder 1"/>
          <p:cNvSpPr>
            <a:spLocks noGrp="1"/>
          </p:cNvSpPr>
          <p:nvPr>
            <p:ph type="dt" sz="half" idx="14"/>
          </p:nvPr>
        </p:nvSpPr>
        <p:spPr>
          <a:xfrm>
            <a:off x="937287" y="6356351"/>
            <a:ext cx="1779984" cy="365125"/>
          </a:xfrm>
          <a:prstGeom prst="rect">
            <a:avLst/>
          </a:prstGeom>
        </p:spPr>
        <p:txBody>
          <a:bodyPr/>
          <a:lstStyle>
            <a:lvl1pPr>
              <a:defRPr/>
            </a:lvl1pPr>
          </a:lstStyle>
          <a:p>
            <a:fld id="{037639D5-C063-47CB-8E04-7A1E181F42DD}" type="datetime1">
              <a:rPr lang="en-US" altLang="ja-JP"/>
              <a:pPr/>
              <a:t>7/29/2020</a:t>
            </a:fld>
            <a:endParaRPr lang="en-US" altLang="ja-JP"/>
          </a:p>
        </p:txBody>
      </p:sp>
      <p:sp>
        <p:nvSpPr>
          <p:cNvPr id="14" name="Slide Number Placeholder 2"/>
          <p:cNvSpPr>
            <a:spLocks noGrp="1"/>
          </p:cNvSpPr>
          <p:nvPr>
            <p:ph type="sldNum" sz="quarter" idx="15"/>
          </p:nvPr>
        </p:nvSpPr>
        <p:spPr>
          <a:xfrm>
            <a:off x="481542" y="6356351"/>
            <a:ext cx="388673" cy="365125"/>
          </a:xfrm>
          <a:prstGeom prst="rect">
            <a:avLst/>
          </a:prstGeom>
        </p:spPr>
        <p:txBody>
          <a:bodyPr/>
          <a:lstStyle>
            <a:lvl1pPr>
              <a:defRPr/>
            </a:lvl1pPr>
          </a:lstStyle>
          <a:p>
            <a:fld id="{A14FA448-B069-4A84-9F0B-7F4E7B8FDE31}" type="slidenum">
              <a:rPr lang="en-US" altLang="ja-JP"/>
              <a:pPr/>
              <a:t>‹#›</a:t>
            </a:fld>
            <a:endParaRPr lang="en-US" altLang="ja-JP"/>
          </a:p>
        </p:txBody>
      </p:sp>
    </p:spTree>
    <p:extLst>
      <p:ext uri="{BB962C8B-B14F-4D97-AF65-F5344CB8AC3E}">
        <p14:creationId xmlns:p14="http://schemas.microsoft.com/office/powerpoint/2010/main" val="2065338901"/>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Title 1"/>
          <p:cNvSpPr>
            <a:spLocks noGrp="1"/>
          </p:cNvSpPr>
          <p:nvPr>
            <p:ph type="title"/>
          </p:nvPr>
        </p:nvSpPr>
        <p:spPr>
          <a:xfrm>
            <a:off x="495300" y="2417899"/>
            <a:ext cx="89154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a:xfrm>
            <a:off x="9537885" y="6527949"/>
            <a:ext cx="388673" cy="365125"/>
          </a:xfrm>
          <a:prstGeom prst="rect">
            <a:avLst/>
          </a:prstGeom>
        </p:spPr>
        <p:txBody>
          <a:bodyPr/>
          <a:lstStyle>
            <a:lvl1pPr>
              <a:defRPr/>
            </a:lvl1pPr>
          </a:lstStyle>
          <a:p>
            <a:fld id="{94ED5DA0-F15E-4062-939D-5F69177FF7C1}" type="slidenum">
              <a:rPr lang="en-US" altLang="ja-JP"/>
              <a:pPr/>
              <a:t>‹#›</a:t>
            </a:fld>
            <a:endParaRPr lang="en-US" altLang="ja-JP"/>
          </a:p>
        </p:txBody>
      </p:sp>
      <p:sp>
        <p:nvSpPr>
          <p:cNvPr id="5" name="Date Placeholder 3"/>
          <p:cNvSpPr>
            <a:spLocks noGrp="1"/>
          </p:cNvSpPr>
          <p:nvPr>
            <p:ph type="dt" sz="half" idx="11"/>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1476608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a:xfrm>
            <a:off x="350489" y="188641"/>
            <a:ext cx="9020308" cy="1076325"/>
          </a:xfrm>
        </p:spPr>
        <p:txBody>
          <a:bodyPr/>
          <a:lstStyle/>
          <a:p>
            <a:r>
              <a:rPr lang="en-US"/>
              <a:t>Click to edit Master title style</a:t>
            </a:r>
          </a:p>
        </p:txBody>
      </p:sp>
      <p:sp>
        <p:nvSpPr>
          <p:cNvPr id="3" name="Slide Number Placeholder 1"/>
          <p:cNvSpPr>
            <a:spLocks noGrp="1"/>
          </p:cNvSpPr>
          <p:nvPr>
            <p:ph type="sldNum" sz="quarter" idx="10"/>
          </p:nvPr>
        </p:nvSpPr>
        <p:spPr>
          <a:xfrm>
            <a:off x="9537885" y="6527949"/>
            <a:ext cx="388673" cy="365125"/>
          </a:xfrm>
          <a:prstGeom prst="rect">
            <a:avLst/>
          </a:prstGeom>
        </p:spPr>
        <p:txBody>
          <a:bodyPr/>
          <a:lstStyle>
            <a:lvl1pPr>
              <a:defRPr/>
            </a:lvl1pPr>
          </a:lstStyle>
          <a:p>
            <a:fld id="{32EEF9C3-8840-44E3-A428-E0420849BDB4}" type="slidenum">
              <a:rPr lang="en-US" altLang="ja-JP"/>
              <a:pPr/>
              <a:t>‹#›</a:t>
            </a:fld>
            <a:endParaRPr lang="en-US" altLang="ja-JP"/>
          </a:p>
        </p:txBody>
      </p:sp>
      <p:sp>
        <p:nvSpPr>
          <p:cNvPr id="4" name="Date Placeholder 2"/>
          <p:cNvSpPr>
            <a:spLocks noGrp="1"/>
          </p:cNvSpPr>
          <p:nvPr>
            <p:ph type="dt" sz="half" idx="11"/>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1715098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06062" y="1644651"/>
            <a:ext cx="4371710"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5133769" y="1644651"/>
            <a:ext cx="4371710"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396241" y="135133"/>
            <a:ext cx="9019622" cy="1076030"/>
          </a:xfrm>
        </p:spPr>
        <p:txBody>
          <a:bodyPr/>
          <a:lstStyle/>
          <a:p>
            <a:r>
              <a:rPr lang="en-US"/>
              <a:t>Click to edit Master title style</a:t>
            </a:r>
          </a:p>
        </p:txBody>
      </p:sp>
      <p:sp>
        <p:nvSpPr>
          <p:cNvPr id="6" name="Slide Number Placeholder 1"/>
          <p:cNvSpPr>
            <a:spLocks noGrp="1"/>
          </p:cNvSpPr>
          <p:nvPr>
            <p:ph type="sldNum" sz="quarter" idx="25"/>
          </p:nvPr>
        </p:nvSpPr>
        <p:spPr>
          <a:xfrm>
            <a:off x="9537885" y="6527949"/>
            <a:ext cx="388673" cy="365125"/>
          </a:xfrm>
          <a:prstGeom prst="rect">
            <a:avLst/>
          </a:prstGeom>
        </p:spPr>
        <p:txBody>
          <a:bodyPr/>
          <a:lstStyle>
            <a:lvl1pPr>
              <a:defRPr/>
            </a:lvl1pPr>
          </a:lstStyle>
          <a:p>
            <a:fld id="{3C977274-4961-429B-93AC-8A5C74D97CCE}" type="slidenum">
              <a:rPr lang="en-US" altLang="ja-JP"/>
              <a:pPr/>
              <a:t>‹#›</a:t>
            </a:fld>
            <a:endParaRPr lang="en-US" altLang="ja-JP"/>
          </a:p>
        </p:txBody>
      </p:sp>
      <p:sp>
        <p:nvSpPr>
          <p:cNvPr id="7" name="Date Placeholder 2"/>
          <p:cNvSpPr>
            <a:spLocks noGrp="1"/>
          </p:cNvSpPr>
          <p:nvPr>
            <p:ph type="dt" sz="half" idx="26"/>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1530906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97463" y="1645920"/>
            <a:ext cx="4371518"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5095742" y="1645920"/>
            <a:ext cx="4382220"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86953" y="2659063"/>
            <a:ext cx="4382029"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5095742" y="2659063"/>
            <a:ext cx="4382029"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396241" y="135133"/>
            <a:ext cx="9019622" cy="1076030"/>
          </a:xfrm>
        </p:spPr>
        <p:txBody>
          <a:bodyPr/>
          <a:lstStyle/>
          <a:p>
            <a:r>
              <a:rPr lang="en-US"/>
              <a:t>Click to edit Master title style</a:t>
            </a:r>
          </a:p>
        </p:txBody>
      </p:sp>
      <p:sp>
        <p:nvSpPr>
          <p:cNvPr id="7" name="Slide Number Placeholder 1"/>
          <p:cNvSpPr>
            <a:spLocks noGrp="1"/>
          </p:cNvSpPr>
          <p:nvPr>
            <p:ph type="sldNum" sz="quarter" idx="26"/>
          </p:nvPr>
        </p:nvSpPr>
        <p:spPr>
          <a:xfrm>
            <a:off x="9537885" y="6527949"/>
            <a:ext cx="388673" cy="365125"/>
          </a:xfrm>
          <a:prstGeom prst="rect">
            <a:avLst/>
          </a:prstGeom>
        </p:spPr>
        <p:txBody>
          <a:bodyPr/>
          <a:lstStyle>
            <a:lvl1pPr>
              <a:defRPr/>
            </a:lvl1pPr>
          </a:lstStyle>
          <a:p>
            <a:fld id="{723B3C90-436D-4498-B02A-2CDFD8744798}" type="slidenum">
              <a:rPr lang="en-US" altLang="ja-JP"/>
              <a:pPr/>
              <a:t>‹#›</a:t>
            </a:fld>
            <a:endParaRPr lang="en-US" altLang="ja-JP"/>
          </a:p>
        </p:txBody>
      </p:sp>
      <p:sp>
        <p:nvSpPr>
          <p:cNvPr id="9" name="Date Placeholder 2"/>
          <p:cNvSpPr>
            <a:spLocks noGrp="1"/>
          </p:cNvSpPr>
          <p:nvPr>
            <p:ph type="dt" sz="half" idx="27"/>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2135074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5068417" y="1644651"/>
            <a:ext cx="4371710"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396241" y="135133"/>
            <a:ext cx="9019622" cy="1076030"/>
          </a:xfrm>
        </p:spPr>
        <p:txBody>
          <a:bodyPr/>
          <a:lstStyle/>
          <a:p>
            <a:r>
              <a:rPr lang="en-US"/>
              <a:t>Click to edit Master title style</a:t>
            </a:r>
          </a:p>
        </p:txBody>
      </p:sp>
      <p:sp>
        <p:nvSpPr>
          <p:cNvPr id="11" name="Picture Placeholder 10"/>
          <p:cNvSpPr>
            <a:spLocks noGrp="1"/>
          </p:cNvSpPr>
          <p:nvPr>
            <p:ph type="pic" sz="quarter" idx="22"/>
          </p:nvPr>
        </p:nvSpPr>
        <p:spPr>
          <a:xfrm>
            <a:off x="395553" y="1644651"/>
            <a:ext cx="433043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3"/>
          </p:nvPr>
        </p:nvSpPr>
        <p:spPr>
          <a:xfrm>
            <a:off x="9537885" y="6527949"/>
            <a:ext cx="388673" cy="365125"/>
          </a:xfrm>
          <a:prstGeom prst="rect">
            <a:avLst/>
          </a:prstGeom>
        </p:spPr>
        <p:txBody>
          <a:bodyPr/>
          <a:lstStyle>
            <a:lvl1pPr>
              <a:defRPr/>
            </a:lvl1pPr>
          </a:lstStyle>
          <a:p>
            <a:fld id="{17334A0E-3CAC-49F7-A184-ED9A516CE543}" type="slidenum">
              <a:rPr lang="en-US" altLang="ja-JP"/>
              <a:pPr/>
              <a:t>‹#›</a:t>
            </a:fld>
            <a:endParaRPr lang="en-US" altLang="ja-JP"/>
          </a:p>
        </p:txBody>
      </p:sp>
      <p:sp>
        <p:nvSpPr>
          <p:cNvPr id="7" name="Date Placeholder 2"/>
          <p:cNvSpPr>
            <a:spLocks noGrp="1"/>
          </p:cNvSpPr>
          <p:nvPr>
            <p:ph type="dt" sz="half" idx="24"/>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2395597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23261" y="1644651"/>
            <a:ext cx="4371710"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96241" y="135133"/>
            <a:ext cx="9019622" cy="1076030"/>
          </a:xfrm>
        </p:spPr>
        <p:txBody>
          <a:bodyPr/>
          <a:lstStyle/>
          <a:p>
            <a:r>
              <a:rPr lang="en-US"/>
              <a:t>Click to edit Master title style</a:t>
            </a:r>
          </a:p>
        </p:txBody>
      </p:sp>
      <p:sp>
        <p:nvSpPr>
          <p:cNvPr id="12" name="Picture Placeholder 5"/>
          <p:cNvSpPr>
            <a:spLocks noGrp="1"/>
          </p:cNvSpPr>
          <p:nvPr>
            <p:ph type="pic" sz="quarter" idx="24"/>
          </p:nvPr>
        </p:nvSpPr>
        <p:spPr>
          <a:xfrm>
            <a:off x="5149056" y="1644651"/>
            <a:ext cx="4320117"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13" name="Picture Placeholder 7"/>
          <p:cNvSpPr>
            <a:spLocks noGrp="1"/>
          </p:cNvSpPr>
          <p:nvPr>
            <p:ph type="pic" sz="quarter" idx="25"/>
          </p:nvPr>
        </p:nvSpPr>
        <p:spPr>
          <a:xfrm>
            <a:off x="5149056" y="4006851"/>
            <a:ext cx="4320117"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6"/>
          </p:nvPr>
        </p:nvSpPr>
        <p:spPr>
          <a:xfrm>
            <a:off x="9537885" y="6527949"/>
            <a:ext cx="388673" cy="365125"/>
          </a:xfrm>
          <a:prstGeom prst="rect">
            <a:avLst/>
          </a:prstGeom>
        </p:spPr>
        <p:txBody>
          <a:bodyPr/>
          <a:lstStyle>
            <a:lvl1pPr>
              <a:defRPr/>
            </a:lvl1pPr>
          </a:lstStyle>
          <a:p>
            <a:fld id="{02869290-6260-40C1-83B3-1A776ECDA0F1}" type="slidenum">
              <a:rPr lang="en-US" altLang="ja-JP"/>
              <a:pPr/>
              <a:t>‹#›</a:t>
            </a:fld>
            <a:endParaRPr lang="en-US" altLang="ja-JP"/>
          </a:p>
        </p:txBody>
      </p:sp>
      <p:sp>
        <p:nvSpPr>
          <p:cNvPr id="7" name="Date Placeholder 2"/>
          <p:cNvSpPr>
            <a:spLocks noGrp="1"/>
          </p:cNvSpPr>
          <p:nvPr>
            <p:ph type="dt" sz="half" idx="27"/>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2364564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401903" y="1645920"/>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5156980" y="1645920"/>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377314" y="3920063"/>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5132391" y="3920063"/>
            <a:ext cx="4325422"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396241" y="135133"/>
            <a:ext cx="9019622" cy="1076030"/>
          </a:xfrm>
        </p:spPr>
        <p:txBody>
          <a:bodyPr/>
          <a:lstStyle/>
          <a:p>
            <a:r>
              <a:rPr lang="en-US"/>
              <a:t>Click to edit Master title style</a:t>
            </a:r>
          </a:p>
        </p:txBody>
      </p:sp>
      <p:sp>
        <p:nvSpPr>
          <p:cNvPr id="7" name="Slide Number Placeholder 1"/>
          <p:cNvSpPr>
            <a:spLocks noGrp="1"/>
          </p:cNvSpPr>
          <p:nvPr>
            <p:ph type="sldNum" sz="quarter" idx="23"/>
          </p:nvPr>
        </p:nvSpPr>
        <p:spPr>
          <a:xfrm>
            <a:off x="9537885" y="6527949"/>
            <a:ext cx="388673" cy="365125"/>
          </a:xfrm>
          <a:prstGeom prst="rect">
            <a:avLst/>
          </a:prstGeom>
        </p:spPr>
        <p:txBody>
          <a:bodyPr/>
          <a:lstStyle>
            <a:lvl1pPr>
              <a:defRPr/>
            </a:lvl1pPr>
          </a:lstStyle>
          <a:p>
            <a:fld id="{76A5FE69-7A5E-4CD8-9B86-9483F912F47F}" type="slidenum">
              <a:rPr lang="en-US" altLang="ja-JP"/>
              <a:pPr/>
              <a:t>‹#›</a:t>
            </a:fld>
            <a:endParaRPr lang="en-US" altLang="ja-JP"/>
          </a:p>
        </p:txBody>
      </p:sp>
      <p:sp>
        <p:nvSpPr>
          <p:cNvPr id="8" name="Date Placeholder 2"/>
          <p:cNvSpPr>
            <a:spLocks noGrp="1"/>
          </p:cNvSpPr>
          <p:nvPr>
            <p:ph type="dt" sz="half" idx="24"/>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3778291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595964" y="5397501"/>
            <a:ext cx="6163734" cy="609599"/>
          </a:xfrm>
        </p:spPr>
        <p:txBody>
          <a:bodyPr>
            <a:normAutofit/>
          </a:bodyPr>
          <a:lstStyle>
            <a:lvl1pPr>
              <a:defRPr sz="1800"/>
            </a:lvl1pPr>
          </a:lstStyle>
          <a:p>
            <a:pPr lvl="0"/>
            <a:r>
              <a:rPr lang="en-US"/>
              <a:t>Click to edit Master text styles</a:t>
            </a:r>
          </a:p>
        </p:txBody>
      </p:sp>
      <p:sp>
        <p:nvSpPr>
          <p:cNvPr id="9" name="Picture Placeholder 6"/>
          <p:cNvSpPr>
            <a:spLocks noGrp="1"/>
          </p:cNvSpPr>
          <p:nvPr>
            <p:ph type="pic" sz="quarter" idx="12"/>
          </p:nvPr>
        </p:nvSpPr>
        <p:spPr>
          <a:xfrm>
            <a:off x="1595967" y="1670050"/>
            <a:ext cx="6163733"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dirty="0"/>
              <a:t>Drag picture to placeholder or click icon to add</a:t>
            </a:r>
          </a:p>
        </p:txBody>
      </p:sp>
      <p:sp>
        <p:nvSpPr>
          <p:cNvPr id="5" name="Slide Number Placeholder 1"/>
          <p:cNvSpPr>
            <a:spLocks noGrp="1"/>
          </p:cNvSpPr>
          <p:nvPr>
            <p:ph type="sldNum" sz="quarter" idx="13"/>
          </p:nvPr>
        </p:nvSpPr>
        <p:spPr>
          <a:xfrm>
            <a:off x="9537885" y="6527949"/>
            <a:ext cx="388673" cy="365125"/>
          </a:xfrm>
          <a:prstGeom prst="rect">
            <a:avLst/>
          </a:prstGeom>
        </p:spPr>
        <p:txBody>
          <a:bodyPr/>
          <a:lstStyle>
            <a:lvl1pPr>
              <a:defRPr/>
            </a:lvl1pPr>
          </a:lstStyle>
          <a:p>
            <a:fld id="{43D28058-3992-4B42-ADBA-3E0019034A52}" type="slidenum">
              <a:rPr lang="en-US" altLang="ja-JP"/>
              <a:pPr/>
              <a:t>‹#›</a:t>
            </a:fld>
            <a:endParaRPr lang="en-US" altLang="ja-JP"/>
          </a:p>
        </p:txBody>
      </p:sp>
      <p:sp>
        <p:nvSpPr>
          <p:cNvPr id="6" name="Date Placeholder 2"/>
          <p:cNvSpPr>
            <a:spLocks noGrp="1"/>
          </p:cNvSpPr>
          <p:nvPr>
            <p:ph type="dt" sz="half" idx="14"/>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3800231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537885" y="6527949"/>
            <a:ext cx="388673" cy="365125"/>
          </a:xfrm>
          <a:prstGeom prst="rect">
            <a:avLst/>
          </a:prstGeom>
        </p:spPr>
        <p:txBody>
          <a:bodyPr/>
          <a:lstStyle>
            <a:lvl1pPr>
              <a:defRPr/>
            </a:lvl1pPr>
          </a:lstStyle>
          <a:p>
            <a:fld id="{16F71962-EB6D-4014-90A8-0BB194AEE0D8}" type="slidenum">
              <a:rPr lang="en-US" altLang="ja-JP"/>
              <a:pPr/>
              <a:t>‹#›</a:t>
            </a:fld>
            <a:endParaRPr lang="en-US" altLang="ja-JP"/>
          </a:p>
        </p:txBody>
      </p:sp>
      <p:sp>
        <p:nvSpPr>
          <p:cNvPr id="4" name="Date Placeholder 3"/>
          <p:cNvSpPr>
            <a:spLocks noGrp="1"/>
          </p:cNvSpPr>
          <p:nvPr>
            <p:ph type="dt" sz="half" idx="11"/>
          </p:nvPr>
        </p:nvSpPr>
        <p:spPr>
          <a:xfrm>
            <a:off x="8599307" y="6527949"/>
            <a:ext cx="956204" cy="365125"/>
          </a:xfrm>
          <a:prstGeom prst="rect">
            <a:avLst/>
          </a:prstGeom>
        </p:spPr>
        <p:txBody>
          <a:bodyPr/>
          <a:lstStyle>
            <a:lvl1pPr>
              <a:defRPr smtClean="0"/>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1302845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5" name="Title 1"/>
          <p:cNvSpPr>
            <a:spLocks noGrp="1"/>
          </p:cNvSpPr>
          <p:nvPr>
            <p:ph type="title"/>
          </p:nvPr>
        </p:nvSpPr>
        <p:spPr>
          <a:xfrm>
            <a:off x="397464" y="197555"/>
            <a:ext cx="9080499" cy="1030112"/>
          </a:xfrm>
          <a:prstGeom prst="rect">
            <a:avLst/>
          </a:prstGeom>
        </p:spPr>
        <p:txBody>
          <a:bodyPr/>
          <a:lstStyle>
            <a:lvl1pPr algn="l">
              <a:defRPr sz="3200" b="1">
                <a:solidFill>
                  <a:schemeClr val="bg1"/>
                </a:solidFill>
                <a:latin typeface="Verdana"/>
                <a:cs typeface="Verdana"/>
              </a:defRPr>
            </a:lvl1pPr>
          </a:lstStyle>
          <a:p>
            <a:r>
              <a:rPr lang="en-US"/>
              <a:t>Click to edit Master title style</a:t>
            </a:r>
            <a:endParaRPr lang="en-US" dirty="0"/>
          </a:p>
        </p:txBody>
      </p:sp>
      <p:sp>
        <p:nvSpPr>
          <p:cNvPr id="7" name="Content Placeholder 3"/>
          <p:cNvSpPr>
            <a:spLocks noGrp="1"/>
          </p:cNvSpPr>
          <p:nvPr>
            <p:ph sz="half" idx="11"/>
          </p:nvPr>
        </p:nvSpPr>
        <p:spPr>
          <a:xfrm>
            <a:off x="397464" y="1644953"/>
            <a:ext cx="9080499"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20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2"/>
          </p:nvPr>
        </p:nvSpPr>
        <p:spPr>
          <a:xfrm>
            <a:off x="9537885" y="6527949"/>
            <a:ext cx="388673" cy="365125"/>
          </a:xfrm>
          <a:prstGeom prst="rect">
            <a:avLst/>
          </a:prstGeom>
        </p:spPr>
        <p:txBody>
          <a:bodyPr/>
          <a:lstStyle>
            <a:lvl1pPr>
              <a:defRPr/>
            </a:lvl1pPr>
          </a:lstStyle>
          <a:p>
            <a:fld id="{1774F133-7253-4ED7-A404-8050CE6F762A}" type="slidenum">
              <a:rPr lang="en-US" altLang="ja-JP"/>
              <a:pPr/>
              <a:t>‹#›</a:t>
            </a:fld>
            <a:endParaRPr lang="en-US" altLang="ja-JP"/>
          </a:p>
        </p:txBody>
      </p:sp>
      <p:sp>
        <p:nvSpPr>
          <p:cNvPr id="6" name="Date Placeholder 2"/>
          <p:cNvSpPr>
            <a:spLocks noGrp="1"/>
          </p:cNvSpPr>
          <p:nvPr>
            <p:ph type="dt" sz="half" idx="13"/>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54555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ja-JP" altLang="en-US"/>
              <a:t>マスター タイトルの書式設定</a:t>
            </a:r>
            <a:endParaRPr lang="en-US" dirty="0"/>
          </a:p>
        </p:txBody>
      </p:sp>
      <p:sp>
        <p:nvSpPr>
          <p:cNvPr id="13"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ja-JP" altLang="en-US"/>
              <a:t>マスター サブタイトルの書式設定</a:t>
            </a:r>
            <a:endParaRPr lang="en-US" dirty="0"/>
          </a:p>
        </p:txBody>
      </p:sp>
      <p:sp>
        <p:nvSpPr>
          <p:cNvPr id="16"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ja-JP" altLang="en-US"/>
              <a:t>マスター テキストの書式設定</a:t>
            </a:r>
          </a:p>
        </p:txBody>
      </p:sp>
      <p:sp>
        <p:nvSpPr>
          <p:cNvPr id="11" name="Date Placeholder 1"/>
          <p:cNvSpPr>
            <a:spLocks noGrp="1"/>
          </p:cNvSpPr>
          <p:nvPr>
            <p:ph type="dt" sz="half" idx="14"/>
          </p:nvPr>
        </p:nvSpPr>
        <p:spPr>
          <a:xfrm>
            <a:off x="937287" y="6356351"/>
            <a:ext cx="1779984" cy="365125"/>
          </a:xfrm>
          <a:prstGeom prst="rect">
            <a:avLst/>
          </a:prstGeom>
        </p:spPr>
        <p:txBody>
          <a:bodyPr/>
          <a:lstStyle>
            <a:lvl1pPr>
              <a:defRPr/>
            </a:lvl1pPr>
          </a:lstStyle>
          <a:p>
            <a:fld id="{1A1DDFA4-4823-4BFF-A3CF-95B1F0369105}" type="datetime1">
              <a:rPr lang="en-US" altLang="ja-JP"/>
              <a:pPr/>
              <a:t>7/29/2020</a:t>
            </a:fld>
            <a:endParaRPr lang="en-US" altLang="ja-JP"/>
          </a:p>
        </p:txBody>
      </p:sp>
      <p:sp>
        <p:nvSpPr>
          <p:cNvPr id="14" name="Slide Number Placeholder 2"/>
          <p:cNvSpPr>
            <a:spLocks noGrp="1"/>
          </p:cNvSpPr>
          <p:nvPr>
            <p:ph type="sldNum" sz="quarter" idx="15"/>
          </p:nvPr>
        </p:nvSpPr>
        <p:spPr>
          <a:xfrm>
            <a:off x="481542" y="6356351"/>
            <a:ext cx="388673" cy="365125"/>
          </a:xfrm>
          <a:prstGeom prst="rect">
            <a:avLst/>
          </a:prstGeom>
        </p:spPr>
        <p:txBody>
          <a:bodyPr/>
          <a:lstStyle>
            <a:lvl1pPr>
              <a:defRPr/>
            </a:lvl1pPr>
          </a:lstStyle>
          <a:p>
            <a:fld id="{9DD28D06-02E2-476C-9960-BB8DE70A866F}" type="slidenum">
              <a:rPr lang="en-US" altLang="ja-JP"/>
              <a:pPr/>
              <a:t>‹#›</a:t>
            </a:fld>
            <a:endParaRPr lang="en-US" altLang="ja-JP"/>
          </a:p>
        </p:txBody>
      </p:sp>
    </p:spTree>
    <p:extLst>
      <p:ext uri="{BB962C8B-B14F-4D97-AF65-F5344CB8AC3E}">
        <p14:creationId xmlns:p14="http://schemas.microsoft.com/office/powerpoint/2010/main" val="2710148854"/>
      </p:ext>
    </p:extLst>
  </p:cSld>
  <p:clrMapOvr>
    <a:masterClrMapping/>
  </p:clrMapOvr>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wo Content Large ">
    <p:spTree>
      <p:nvGrpSpPr>
        <p:cNvPr id="1" name=""/>
        <p:cNvGrpSpPr/>
        <p:nvPr/>
      </p:nvGrpSpPr>
      <p:grpSpPr>
        <a:xfrm>
          <a:off x="0" y="0"/>
          <a:ext cx="0" cy="0"/>
          <a:chOff x="0" y="0"/>
          <a:chExt cx="0" cy="0"/>
        </a:xfrm>
      </p:grpSpPr>
      <p:sp>
        <p:nvSpPr>
          <p:cNvPr id="5" name="Title 1"/>
          <p:cNvSpPr>
            <a:spLocks noGrp="1"/>
          </p:cNvSpPr>
          <p:nvPr>
            <p:ph type="title"/>
          </p:nvPr>
        </p:nvSpPr>
        <p:spPr>
          <a:xfrm>
            <a:off x="397464" y="197555"/>
            <a:ext cx="9080499" cy="1030112"/>
          </a:xfrm>
          <a:prstGeom prst="rect">
            <a:avLst/>
          </a:prstGeom>
        </p:spPr>
        <p:txBody>
          <a:bodyPr/>
          <a:lstStyle>
            <a:lvl1pPr algn="l">
              <a:defRPr sz="3200" b="1">
                <a:solidFill>
                  <a:schemeClr val="bg1"/>
                </a:solidFill>
                <a:latin typeface="Verdana"/>
                <a:cs typeface="Verdana"/>
              </a:defRPr>
            </a:lvl1pPr>
          </a:lstStyle>
          <a:p>
            <a:r>
              <a:rPr lang="en-US"/>
              <a:t>Click to edit Master title style</a:t>
            </a:r>
            <a:endParaRPr lang="en-US" dirty="0"/>
          </a:p>
        </p:txBody>
      </p:sp>
      <p:sp>
        <p:nvSpPr>
          <p:cNvPr id="11" name="Content Placeholder 3"/>
          <p:cNvSpPr>
            <a:spLocks noGrp="1"/>
          </p:cNvSpPr>
          <p:nvPr>
            <p:ph sz="half" idx="21"/>
          </p:nvPr>
        </p:nvSpPr>
        <p:spPr>
          <a:xfrm>
            <a:off x="5767801" y="1644953"/>
            <a:ext cx="3710163"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22860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22"/>
          </p:nvPr>
        </p:nvSpPr>
        <p:spPr>
          <a:xfrm>
            <a:off x="397463" y="1644953"/>
            <a:ext cx="5086214"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23"/>
          </p:nvPr>
        </p:nvSpPr>
        <p:spPr>
          <a:xfrm>
            <a:off x="9537885" y="6527949"/>
            <a:ext cx="388673" cy="365125"/>
          </a:xfrm>
          <a:prstGeom prst="rect">
            <a:avLst/>
          </a:prstGeom>
        </p:spPr>
        <p:txBody>
          <a:bodyPr/>
          <a:lstStyle>
            <a:lvl1pPr>
              <a:defRPr/>
            </a:lvl1pPr>
          </a:lstStyle>
          <a:p>
            <a:fld id="{2E641788-9A2C-4104-B69B-E54380CE1552}" type="slidenum">
              <a:rPr lang="en-US" altLang="ja-JP"/>
              <a:pPr/>
              <a:t>‹#›</a:t>
            </a:fld>
            <a:endParaRPr lang="en-US" altLang="ja-JP"/>
          </a:p>
        </p:txBody>
      </p:sp>
      <p:sp>
        <p:nvSpPr>
          <p:cNvPr id="7" name="Date Placeholder 2"/>
          <p:cNvSpPr>
            <a:spLocks noGrp="1"/>
          </p:cNvSpPr>
          <p:nvPr>
            <p:ph type="dt" sz="half" idx="24"/>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1474178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hree Content 2 Images">
    <p:spTree>
      <p:nvGrpSpPr>
        <p:cNvPr id="1" name=""/>
        <p:cNvGrpSpPr/>
        <p:nvPr/>
      </p:nvGrpSpPr>
      <p:grpSpPr>
        <a:xfrm>
          <a:off x="0" y="0"/>
          <a:ext cx="0" cy="0"/>
          <a:chOff x="0" y="0"/>
          <a:chExt cx="0" cy="0"/>
        </a:xfrm>
      </p:grpSpPr>
      <p:sp>
        <p:nvSpPr>
          <p:cNvPr id="7" name="Title 1"/>
          <p:cNvSpPr>
            <a:spLocks noGrp="1"/>
          </p:cNvSpPr>
          <p:nvPr>
            <p:ph type="title"/>
          </p:nvPr>
        </p:nvSpPr>
        <p:spPr>
          <a:xfrm>
            <a:off x="397464" y="197555"/>
            <a:ext cx="9080499" cy="1030112"/>
          </a:xfrm>
          <a:prstGeom prst="rect">
            <a:avLst/>
          </a:prstGeom>
        </p:spPr>
        <p:txBody>
          <a:bodyPr/>
          <a:lstStyle>
            <a:lvl1pPr algn="l">
              <a:defRPr sz="3200" b="1">
                <a:solidFill>
                  <a:schemeClr val="bg1"/>
                </a:solidFill>
                <a:latin typeface="Verdana"/>
                <a:cs typeface="Verdana"/>
              </a:defRPr>
            </a:lvl1pPr>
          </a:lstStyle>
          <a:p>
            <a:r>
              <a:rPr lang="en-US"/>
              <a:t>Click to edit Master title style</a:t>
            </a:r>
            <a:endParaRPr lang="en-US" dirty="0"/>
          </a:p>
        </p:txBody>
      </p:sp>
      <p:sp>
        <p:nvSpPr>
          <p:cNvPr id="17" name="Picture Placeholder 2"/>
          <p:cNvSpPr>
            <a:spLocks noGrp="1"/>
          </p:cNvSpPr>
          <p:nvPr>
            <p:ph type="pic" idx="16"/>
          </p:nvPr>
        </p:nvSpPr>
        <p:spPr>
          <a:xfrm flipH="1">
            <a:off x="5149040" y="4007160"/>
            <a:ext cx="4328922"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noProof="0" dirty="0"/>
          </a:p>
        </p:txBody>
      </p:sp>
      <p:sp>
        <p:nvSpPr>
          <p:cNvPr id="21" name="Picture Placeholder 2"/>
          <p:cNvSpPr>
            <a:spLocks noGrp="1"/>
          </p:cNvSpPr>
          <p:nvPr>
            <p:ph type="pic" idx="17"/>
          </p:nvPr>
        </p:nvSpPr>
        <p:spPr>
          <a:xfrm flipH="1">
            <a:off x="5139867" y="1644422"/>
            <a:ext cx="4328922"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noProof="0" dirty="0"/>
          </a:p>
        </p:txBody>
      </p:sp>
      <p:sp>
        <p:nvSpPr>
          <p:cNvPr id="15" name="Content Placeholder 3"/>
          <p:cNvSpPr>
            <a:spLocks noGrp="1"/>
          </p:cNvSpPr>
          <p:nvPr>
            <p:ph sz="half" idx="22"/>
          </p:nvPr>
        </p:nvSpPr>
        <p:spPr>
          <a:xfrm>
            <a:off x="397463" y="1644953"/>
            <a:ext cx="4371521"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23"/>
          </p:nvPr>
        </p:nvSpPr>
        <p:spPr>
          <a:xfrm>
            <a:off x="9537885" y="6527949"/>
            <a:ext cx="388673" cy="365125"/>
          </a:xfrm>
          <a:prstGeom prst="rect">
            <a:avLst/>
          </a:prstGeom>
        </p:spPr>
        <p:txBody>
          <a:bodyPr/>
          <a:lstStyle>
            <a:lvl1pPr>
              <a:defRPr/>
            </a:lvl1pPr>
          </a:lstStyle>
          <a:p>
            <a:fld id="{DADAABE1-A46A-4157-8DAB-0D6D1DB83EDF}" type="slidenum">
              <a:rPr lang="en-US" altLang="ja-JP"/>
              <a:pPr/>
              <a:t>‹#›</a:t>
            </a:fld>
            <a:endParaRPr lang="en-US" altLang="ja-JP"/>
          </a:p>
        </p:txBody>
      </p:sp>
      <p:sp>
        <p:nvSpPr>
          <p:cNvPr id="8" name="Date Placeholder 2"/>
          <p:cNvSpPr>
            <a:spLocks noGrp="1"/>
          </p:cNvSpPr>
          <p:nvPr>
            <p:ph type="dt" sz="half" idx="24"/>
          </p:nvPr>
        </p:nvSpPr>
        <p:spPr>
          <a:xfrm>
            <a:off x="8599307" y="6527949"/>
            <a:ext cx="956204" cy="365125"/>
          </a:xfrm>
          <a:prstGeom prst="rect">
            <a:avLst/>
          </a:prstGeom>
        </p:spPr>
        <p:txBody>
          <a:bodyPr/>
          <a:lstStyle>
            <a:lvl1pPr>
              <a:defRPr/>
            </a:lvl1pPr>
          </a:lstStyle>
          <a:p>
            <a:pPr>
              <a:defRPr/>
            </a:pPr>
            <a:r>
              <a:rPr lang="en-US">
                <a:solidFill>
                  <a:prstClr val="black">
                    <a:tint val="75000"/>
                  </a:prstClr>
                </a:solidFill>
              </a:rPr>
              <a:t>5/12/2015</a:t>
            </a:r>
            <a:endParaRPr lang="en-US" dirty="0">
              <a:solidFill>
                <a:prstClr val="black">
                  <a:tint val="75000"/>
                </a:prstClr>
              </a:solidFill>
            </a:endParaRPr>
          </a:p>
        </p:txBody>
      </p:sp>
    </p:spTree>
    <p:extLst>
      <p:ext uri="{BB962C8B-B14F-4D97-AF65-F5344CB8AC3E}">
        <p14:creationId xmlns:p14="http://schemas.microsoft.com/office/powerpoint/2010/main" val="70171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ja-JP" altLang="en-US"/>
              <a:t>マスター タイトルの書式設定</a:t>
            </a:r>
            <a:endParaRPr lang="en-US" dirty="0"/>
          </a:p>
        </p:txBody>
      </p:sp>
      <p:sp>
        <p:nvSpPr>
          <p:cNvPr id="10"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ja-JP" altLang="en-US"/>
              <a:t>マスター サブタイトルの書式設定</a:t>
            </a:r>
            <a:endParaRPr lang="en-US" dirty="0"/>
          </a:p>
        </p:txBody>
      </p:sp>
      <p:sp>
        <p:nvSpPr>
          <p:cNvPr id="7" name="Text Placeholder 15"/>
          <p:cNvSpPr>
            <a:spLocks noGrp="1"/>
          </p:cNvSpPr>
          <p:nvPr>
            <p:ph type="body" sz="quarter" idx="13"/>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ja-JP" altLang="en-US"/>
              <a:t>マスター テキストの書式設定</a:t>
            </a:r>
          </a:p>
        </p:txBody>
      </p:sp>
      <p:sp>
        <p:nvSpPr>
          <p:cNvPr id="11" name="Date Placeholder 1"/>
          <p:cNvSpPr>
            <a:spLocks noGrp="1"/>
          </p:cNvSpPr>
          <p:nvPr>
            <p:ph type="dt" sz="half" idx="14"/>
          </p:nvPr>
        </p:nvSpPr>
        <p:spPr>
          <a:xfrm>
            <a:off x="937287" y="6356351"/>
            <a:ext cx="1779984" cy="365125"/>
          </a:xfrm>
          <a:prstGeom prst="rect">
            <a:avLst/>
          </a:prstGeom>
        </p:spPr>
        <p:txBody>
          <a:bodyPr/>
          <a:lstStyle>
            <a:lvl1pPr>
              <a:defRPr/>
            </a:lvl1pPr>
          </a:lstStyle>
          <a:p>
            <a:fld id="{40ACCC22-082E-44C1-A24C-53D561353E81}" type="datetime1">
              <a:rPr lang="en-US" altLang="ja-JP"/>
              <a:pPr/>
              <a:t>7/29/2020</a:t>
            </a:fld>
            <a:endParaRPr lang="en-US" altLang="ja-JP"/>
          </a:p>
        </p:txBody>
      </p:sp>
      <p:sp>
        <p:nvSpPr>
          <p:cNvPr id="12" name="Slide Number Placeholder 2"/>
          <p:cNvSpPr>
            <a:spLocks noGrp="1"/>
          </p:cNvSpPr>
          <p:nvPr>
            <p:ph type="sldNum" sz="quarter" idx="15"/>
          </p:nvPr>
        </p:nvSpPr>
        <p:spPr>
          <a:xfrm>
            <a:off x="481542" y="6356351"/>
            <a:ext cx="388673" cy="365125"/>
          </a:xfrm>
          <a:prstGeom prst="rect">
            <a:avLst/>
          </a:prstGeom>
        </p:spPr>
        <p:txBody>
          <a:bodyPr/>
          <a:lstStyle>
            <a:lvl1pPr>
              <a:defRPr/>
            </a:lvl1pPr>
          </a:lstStyle>
          <a:p>
            <a:fld id="{05124DA2-0F53-4087-96D0-71732E432457}" type="slidenum">
              <a:rPr lang="en-US" altLang="ja-JP"/>
              <a:pPr/>
              <a:t>‹#›</a:t>
            </a:fld>
            <a:endParaRPr lang="en-US" altLang="ja-JP"/>
          </a:p>
        </p:txBody>
      </p:sp>
    </p:spTree>
    <p:extLst>
      <p:ext uri="{BB962C8B-B14F-4D97-AF65-F5344CB8AC3E}">
        <p14:creationId xmlns:p14="http://schemas.microsoft.com/office/powerpoint/2010/main" val="507403359"/>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38677"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ja-JP" altLang="en-US"/>
              <a:t>マスター タイトルの書式設定</a:t>
            </a:r>
            <a:endParaRPr lang="en-US" dirty="0"/>
          </a:p>
        </p:txBody>
      </p:sp>
      <p:sp>
        <p:nvSpPr>
          <p:cNvPr id="13"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ja-JP" altLang="en-US"/>
              <a:t>マスター サブタイトルの書式設定</a:t>
            </a:r>
            <a:endParaRPr lang="en-US" dirty="0"/>
          </a:p>
        </p:txBody>
      </p:sp>
      <p:sp>
        <p:nvSpPr>
          <p:cNvPr id="16" name="Text Placeholder 15"/>
          <p:cNvSpPr>
            <a:spLocks noGrp="1"/>
          </p:cNvSpPr>
          <p:nvPr>
            <p:ph type="body" sz="quarter" idx="17"/>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ja-JP" altLang="en-US"/>
              <a:t>マスター テキストの書式設定</a:t>
            </a:r>
          </a:p>
        </p:txBody>
      </p:sp>
      <p:sp>
        <p:nvSpPr>
          <p:cNvPr id="17" name="Date Placeholder 1"/>
          <p:cNvSpPr>
            <a:spLocks noGrp="1"/>
          </p:cNvSpPr>
          <p:nvPr>
            <p:ph type="dt" sz="half" idx="18"/>
          </p:nvPr>
        </p:nvSpPr>
        <p:spPr>
          <a:xfrm>
            <a:off x="937287" y="6356351"/>
            <a:ext cx="1779984" cy="365125"/>
          </a:xfrm>
          <a:prstGeom prst="rect">
            <a:avLst/>
          </a:prstGeom>
        </p:spPr>
        <p:txBody>
          <a:bodyPr/>
          <a:lstStyle>
            <a:lvl1pPr>
              <a:defRPr/>
            </a:lvl1pPr>
          </a:lstStyle>
          <a:p>
            <a:fld id="{DCFBD414-08B1-4BFC-98FB-025C7F90E5F6}" type="datetime1">
              <a:rPr lang="en-US" altLang="ja-JP"/>
              <a:pPr/>
              <a:t>7/29/2020</a:t>
            </a:fld>
            <a:endParaRPr lang="en-US" altLang="ja-JP"/>
          </a:p>
        </p:txBody>
      </p:sp>
      <p:sp>
        <p:nvSpPr>
          <p:cNvPr id="18" name="Slide Number Placeholder 2"/>
          <p:cNvSpPr>
            <a:spLocks noGrp="1"/>
          </p:cNvSpPr>
          <p:nvPr>
            <p:ph type="sldNum" sz="quarter" idx="19"/>
          </p:nvPr>
        </p:nvSpPr>
        <p:spPr>
          <a:xfrm>
            <a:off x="481542" y="6356351"/>
            <a:ext cx="388673" cy="365125"/>
          </a:xfrm>
          <a:prstGeom prst="rect">
            <a:avLst/>
          </a:prstGeom>
        </p:spPr>
        <p:txBody>
          <a:bodyPr/>
          <a:lstStyle>
            <a:lvl1pPr>
              <a:defRPr/>
            </a:lvl1pPr>
          </a:lstStyle>
          <a:p>
            <a:fld id="{9268E423-6F5F-4D10-952B-0E9448BCE844}" type="slidenum">
              <a:rPr lang="en-US" altLang="ja-JP"/>
              <a:pPr/>
              <a:t>‹#›</a:t>
            </a:fld>
            <a:endParaRPr lang="en-US" altLang="ja-JP"/>
          </a:p>
        </p:txBody>
      </p:sp>
    </p:spTree>
    <p:extLst>
      <p:ext uri="{BB962C8B-B14F-4D97-AF65-F5344CB8AC3E}">
        <p14:creationId xmlns:p14="http://schemas.microsoft.com/office/powerpoint/2010/main" val="3027333022"/>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906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88488" y="3157837"/>
            <a:ext cx="8568426" cy="765053"/>
          </a:xfrm>
          <a:prstGeom prst="rect">
            <a:avLst/>
          </a:prstGeom>
        </p:spPr>
        <p:txBody>
          <a:bodyPr/>
          <a:lstStyle>
            <a:lvl1pPr algn="l">
              <a:lnSpc>
                <a:spcPct val="90000"/>
              </a:lnSpc>
              <a:defRPr sz="2800" b="1">
                <a:solidFill>
                  <a:schemeClr val="bg1"/>
                </a:solidFill>
                <a:latin typeface="+mn-lt"/>
              </a:defRPr>
            </a:lvl1pPr>
          </a:lstStyle>
          <a:p>
            <a:r>
              <a:rPr lang="ja-JP" altLang="en-US"/>
              <a:t>マスター タイトルの書式設定</a:t>
            </a:r>
            <a:endParaRPr lang="en-US" dirty="0"/>
          </a:p>
        </p:txBody>
      </p:sp>
      <p:sp>
        <p:nvSpPr>
          <p:cNvPr id="10" name="Rectangle 3"/>
          <p:cNvSpPr>
            <a:spLocks noGrp="1" noChangeArrowheads="1"/>
          </p:cNvSpPr>
          <p:nvPr>
            <p:ph type="subTitle" idx="1"/>
          </p:nvPr>
        </p:nvSpPr>
        <p:spPr>
          <a:xfrm>
            <a:off x="488489" y="4165407"/>
            <a:ext cx="856842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ja-JP" altLang="en-US"/>
              <a:t>マスター サブタイトルの書式設定</a:t>
            </a:r>
            <a:endParaRPr lang="en-US" dirty="0"/>
          </a:p>
        </p:txBody>
      </p:sp>
      <p:sp>
        <p:nvSpPr>
          <p:cNvPr id="12" name="Text Placeholder 15"/>
          <p:cNvSpPr>
            <a:spLocks noGrp="1"/>
          </p:cNvSpPr>
          <p:nvPr>
            <p:ph type="body" sz="quarter" idx="14"/>
          </p:nvPr>
        </p:nvSpPr>
        <p:spPr>
          <a:xfrm>
            <a:off x="479057" y="4887457"/>
            <a:ext cx="8577857" cy="378005"/>
          </a:xfrm>
          <a:prstGeom prst="rect">
            <a:avLst/>
          </a:prstGeom>
        </p:spPr>
        <p:txBody>
          <a:bodyPr/>
          <a:lstStyle>
            <a:lvl1pPr marL="0" indent="0">
              <a:buFontTx/>
              <a:buNone/>
              <a:defRPr sz="1600">
                <a:solidFill>
                  <a:schemeClr val="bg1"/>
                </a:solidFill>
                <a:latin typeface="Verdana"/>
              </a:defRPr>
            </a:lvl1pPr>
          </a:lstStyle>
          <a:p>
            <a:pPr lvl="0"/>
            <a:r>
              <a:rPr lang="ja-JP" altLang="en-US"/>
              <a:t>マスター テキストの書式設定</a:t>
            </a:r>
          </a:p>
        </p:txBody>
      </p:sp>
      <p:sp>
        <p:nvSpPr>
          <p:cNvPr id="11" name="Date Placeholder 1"/>
          <p:cNvSpPr>
            <a:spLocks noGrp="1"/>
          </p:cNvSpPr>
          <p:nvPr>
            <p:ph type="dt" sz="half" idx="15"/>
          </p:nvPr>
        </p:nvSpPr>
        <p:spPr>
          <a:xfrm>
            <a:off x="937287" y="6356351"/>
            <a:ext cx="1779984" cy="365125"/>
          </a:xfrm>
          <a:prstGeom prst="rect">
            <a:avLst/>
          </a:prstGeom>
        </p:spPr>
        <p:txBody>
          <a:bodyPr/>
          <a:lstStyle>
            <a:lvl1pPr>
              <a:defRPr/>
            </a:lvl1pPr>
          </a:lstStyle>
          <a:p>
            <a:fld id="{B8AADEB3-80C4-4D96-B129-97E2A8349C87}" type="datetime1">
              <a:rPr lang="en-US" altLang="ja-JP"/>
              <a:pPr/>
              <a:t>7/29/2020</a:t>
            </a:fld>
            <a:endParaRPr lang="en-US" altLang="ja-JP"/>
          </a:p>
        </p:txBody>
      </p:sp>
      <p:sp>
        <p:nvSpPr>
          <p:cNvPr id="13" name="Slide Number Placeholder 2"/>
          <p:cNvSpPr>
            <a:spLocks noGrp="1"/>
          </p:cNvSpPr>
          <p:nvPr>
            <p:ph type="sldNum" sz="quarter" idx="16"/>
          </p:nvPr>
        </p:nvSpPr>
        <p:spPr>
          <a:xfrm>
            <a:off x="481542" y="6356351"/>
            <a:ext cx="388673" cy="365125"/>
          </a:xfrm>
          <a:prstGeom prst="rect">
            <a:avLst/>
          </a:prstGeom>
        </p:spPr>
        <p:txBody>
          <a:bodyPr/>
          <a:lstStyle>
            <a:lvl1pPr>
              <a:defRPr/>
            </a:lvl1pPr>
          </a:lstStyle>
          <a:p>
            <a:fld id="{3471170E-0DA1-46A6-A1AF-8D2F38D186DD}" type="slidenum">
              <a:rPr lang="en-US" altLang="ja-JP"/>
              <a:pPr/>
              <a:t>‹#›</a:t>
            </a:fld>
            <a:endParaRPr lang="en-US" altLang="ja-JP"/>
          </a:p>
        </p:txBody>
      </p:sp>
    </p:spTree>
    <p:extLst>
      <p:ext uri="{BB962C8B-B14F-4D97-AF65-F5344CB8AC3E}">
        <p14:creationId xmlns:p14="http://schemas.microsoft.com/office/powerpoint/2010/main" val="3858533937"/>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sp>
        <p:nvSpPr>
          <p:cNvPr id="6" name="Title 1"/>
          <p:cNvSpPr>
            <a:spLocks noGrp="1"/>
          </p:cNvSpPr>
          <p:nvPr>
            <p:ph type="title"/>
          </p:nvPr>
        </p:nvSpPr>
        <p:spPr>
          <a:xfrm>
            <a:off x="495300" y="2417899"/>
            <a:ext cx="8915400" cy="1143000"/>
          </a:xfrm>
          <a:prstGeom prst="rect">
            <a:avLst/>
          </a:prstGeom>
        </p:spPr>
        <p:txBody>
          <a:bodyPr/>
          <a:lstStyle>
            <a:lvl1pPr algn="l">
              <a:defRPr sz="4600" b="1">
                <a:solidFill>
                  <a:srgbClr val="FFFFFF"/>
                </a:solidFill>
                <a:latin typeface="Verdana"/>
                <a:cs typeface="Verdana"/>
              </a:defRPr>
            </a:lvl1pPr>
          </a:lstStyle>
          <a:p>
            <a:r>
              <a:rPr lang="ja-JP" altLang="en-US"/>
              <a:t>マスター タイトルの書式設定</a:t>
            </a:r>
            <a:endParaRPr lang="en-US" dirty="0"/>
          </a:p>
        </p:txBody>
      </p:sp>
      <p:sp>
        <p:nvSpPr>
          <p:cNvPr id="4" name="Slide Number Placeholder 2"/>
          <p:cNvSpPr>
            <a:spLocks noGrp="1"/>
          </p:cNvSpPr>
          <p:nvPr>
            <p:ph type="sldNum" sz="quarter" idx="10"/>
          </p:nvPr>
        </p:nvSpPr>
        <p:spPr>
          <a:xfrm>
            <a:off x="481542" y="6356351"/>
            <a:ext cx="388673" cy="365125"/>
          </a:xfrm>
          <a:prstGeom prst="rect">
            <a:avLst/>
          </a:prstGeom>
        </p:spPr>
        <p:txBody>
          <a:bodyPr/>
          <a:lstStyle>
            <a:lvl1pPr>
              <a:defRPr/>
            </a:lvl1pPr>
          </a:lstStyle>
          <a:p>
            <a:fld id="{12AA0D4F-DA9C-4643-9C3D-8AC0C7491FE8}" type="slidenum">
              <a:rPr lang="en-US" altLang="ja-JP"/>
              <a:pPr/>
              <a:t>‹#›</a:t>
            </a:fld>
            <a:endParaRPr lang="en-US" altLang="ja-JP"/>
          </a:p>
        </p:txBody>
      </p:sp>
      <p:sp>
        <p:nvSpPr>
          <p:cNvPr id="5" name="Date Placeholder 3"/>
          <p:cNvSpPr>
            <a:spLocks noGrp="1"/>
          </p:cNvSpPr>
          <p:nvPr>
            <p:ph type="dt" sz="half" idx="11"/>
          </p:nvPr>
        </p:nvSpPr>
        <p:spPr>
          <a:xfrm>
            <a:off x="937287" y="6356351"/>
            <a:ext cx="1779984" cy="365125"/>
          </a:xfrm>
          <a:prstGeom prst="rect">
            <a:avLst/>
          </a:prstGeom>
        </p:spPr>
        <p:txBody>
          <a:bodyPr/>
          <a:lstStyle>
            <a:lvl1pPr>
              <a:defRPr/>
            </a:lvl1pPr>
          </a:lstStyle>
          <a:p>
            <a:fld id="{D5B051DF-F62A-4A9F-8D09-EE1DB2F8AA13}" type="datetime1">
              <a:rPr lang="en-US" altLang="ja-JP"/>
              <a:pPr/>
              <a:t>7/29/2020</a:t>
            </a:fld>
            <a:endParaRPr lang="en-US" altLang="ja-JP"/>
          </a:p>
        </p:txBody>
      </p:sp>
    </p:spTree>
    <p:extLst>
      <p:ext uri="{BB962C8B-B14F-4D97-AF65-F5344CB8AC3E}">
        <p14:creationId xmlns:p14="http://schemas.microsoft.com/office/powerpoint/2010/main" val="3824496039"/>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a:xfrm>
            <a:off x="481542" y="188641"/>
            <a:ext cx="9020308" cy="1076325"/>
          </a:xfrm>
          <a:prstGeom prst="rect">
            <a:avLst/>
          </a:prstGeom>
        </p:spPr>
        <p:txBody>
          <a:bodyPr/>
          <a:lstStyle/>
          <a:p>
            <a:r>
              <a:rPr lang="ja-JP" altLang="en-US" dirty="0"/>
              <a:t>マスター タイトルの書式設定</a:t>
            </a:r>
            <a:endParaRPr lang="en-US" dirty="0"/>
          </a:p>
        </p:txBody>
      </p:sp>
      <p:sp>
        <p:nvSpPr>
          <p:cNvPr id="3" name="Slide Number Placeholder 1"/>
          <p:cNvSpPr>
            <a:spLocks noGrp="1"/>
          </p:cNvSpPr>
          <p:nvPr>
            <p:ph type="sldNum" sz="quarter" idx="10"/>
          </p:nvPr>
        </p:nvSpPr>
        <p:spPr>
          <a:xfrm>
            <a:off x="481542" y="6356351"/>
            <a:ext cx="388673" cy="365125"/>
          </a:xfrm>
          <a:prstGeom prst="rect">
            <a:avLst/>
          </a:prstGeom>
        </p:spPr>
        <p:txBody>
          <a:bodyPr/>
          <a:lstStyle>
            <a:lvl1pPr>
              <a:defRPr/>
            </a:lvl1pPr>
          </a:lstStyle>
          <a:p>
            <a:fld id="{715F93EE-1F45-4C29-9438-46FCD32C02D4}" type="slidenum">
              <a:rPr lang="en-US" altLang="ja-JP"/>
              <a:pPr/>
              <a:t>‹#›</a:t>
            </a:fld>
            <a:endParaRPr lang="en-US" altLang="ja-JP"/>
          </a:p>
        </p:txBody>
      </p:sp>
      <p:sp>
        <p:nvSpPr>
          <p:cNvPr id="4" name="Date Placeholder 2"/>
          <p:cNvSpPr>
            <a:spLocks noGrp="1"/>
          </p:cNvSpPr>
          <p:nvPr>
            <p:ph type="dt" sz="half" idx="11"/>
          </p:nvPr>
        </p:nvSpPr>
        <p:spPr>
          <a:xfrm>
            <a:off x="937287" y="6356351"/>
            <a:ext cx="1779984" cy="365125"/>
          </a:xfrm>
          <a:prstGeom prst="rect">
            <a:avLst/>
          </a:prstGeom>
        </p:spPr>
        <p:txBody>
          <a:bodyPr/>
          <a:lstStyle>
            <a:lvl1pPr>
              <a:defRPr/>
            </a:lvl1pPr>
          </a:lstStyle>
          <a:p>
            <a:fld id="{FAAA1B8D-AA88-4C83-AAF0-EAC5A4C57B2A}" type="datetime1">
              <a:rPr lang="en-US" altLang="ja-JP"/>
              <a:pPr/>
              <a:t>7/29/2020</a:t>
            </a:fld>
            <a:endParaRPr lang="en-US" altLang="ja-JP"/>
          </a:p>
        </p:txBody>
      </p:sp>
    </p:spTree>
    <p:extLst>
      <p:ext uri="{BB962C8B-B14F-4D97-AF65-F5344CB8AC3E}">
        <p14:creationId xmlns:p14="http://schemas.microsoft.com/office/powerpoint/2010/main" val="1435355171"/>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4.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1 つの角を切り取った四角形 4"/>
          <p:cNvSpPr/>
          <p:nvPr userDrawn="1"/>
        </p:nvSpPr>
        <p:spPr>
          <a:xfrm flipH="1" flipV="1">
            <a:off x="25444" y="0"/>
            <a:ext cx="9912609" cy="908720"/>
          </a:xfrm>
          <a:prstGeom prst="snip1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8" name="テキスト ボックス 7"/>
          <p:cNvSpPr txBox="1"/>
          <p:nvPr userDrawn="1"/>
        </p:nvSpPr>
        <p:spPr>
          <a:xfrm>
            <a:off x="7201749" y="34162"/>
            <a:ext cx="2736304" cy="307777"/>
          </a:xfrm>
          <a:prstGeom prst="rect">
            <a:avLst/>
          </a:prstGeom>
          <a:noFill/>
        </p:spPr>
        <p:txBody>
          <a:bodyPr wrap="square" rtlCol="0">
            <a:spAutoFit/>
          </a:bodyPr>
          <a:lstStyle/>
          <a:p>
            <a:pPr algn="r"/>
            <a:r>
              <a:rPr kumimoji="1" lang="en-US" altLang="ja-JP" sz="1400" dirty="0">
                <a:solidFill>
                  <a:schemeClr val="bg1"/>
                </a:solidFill>
              </a:rPr>
              <a:t>SA/RM</a:t>
            </a:r>
            <a:r>
              <a:rPr kumimoji="1" lang="ja-JP" altLang="en-US" sz="1400" dirty="0">
                <a:solidFill>
                  <a:schemeClr val="bg1"/>
                </a:solidFill>
                <a:latin typeface="+mj-ea"/>
                <a:ea typeface="+mj-ea"/>
              </a:rPr>
              <a:t>合同研究会</a:t>
            </a:r>
            <a:r>
              <a:rPr kumimoji="1" lang="en-US" altLang="ja-JP" sz="1400" dirty="0">
                <a:solidFill>
                  <a:schemeClr val="bg1"/>
                </a:solidFill>
              </a:rPr>
              <a:t>-[</a:t>
            </a:r>
            <a:fld id="{14ED394D-EC02-49BB-8FE1-918584A65D13}" type="slidenum">
              <a:rPr kumimoji="1" lang="ja-JP" altLang="en-US" sz="1400" smtClean="0">
                <a:solidFill>
                  <a:schemeClr val="bg1"/>
                </a:solidFill>
              </a:rPr>
              <a:pPr algn="r"/>
              <a:t>‹#›</a:t>
            </a:fld>
            <a:r>
              <a:rPr kumimoji="1" lang="en-US" altLang="ja-JP" sz="1400" dirty="0">
                <a:solidFill>
                  <a:schemeClr val="bg1"/>
                </a:solidFill>
              </a:rPr>
              <a:t>]</a:t>
            </a:r>
          </a:p>
        </p:txBody>
      </p:sp>
    </p:spTree>
    <p:extLst>
      <p:ext uri="{BB962C8B-B14F-4D97-AF65-F5344CB8AC3E}">
        <p14:creationId xmlns:p14="http://schemas.microsoft.com/office/powerpoint/2010/main" val="158059056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25" r:id="rId22"/>
  </p:sldLayoutIdLst>
  <p:hf hdr="0" ftr="0"/>
  <p:txStyles>
    <p:titleStyle>
      <a:lvl1pPr algn="l" defTabSz="457200" rtl="0" eaLnBrk="1" fontAlgn="base" hangingPunct="1">
        <a:spcBef>
          <a:spcPct val="0"/>
        </a:spcBef>
        <a:spcAft>
          <a:spcPct val="0"/>
        </a:spcAft>
        <a:defRPr kumimoji="1"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4"/>
        </a:buBlip>
        <a:defRPr kumimoji="1"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a:buChar char="–"/>
        <a:defRPr kumimoji="1"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panose="05000000000000000000" pitchFamily="2" charset="2"/>
        <a:buChar char="§"/>
        <a:defRPr kumimoji="1"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panose="020B0604020202020204" pitchFamily="34" charset="0"/>
        <a:buChar char="–"/>
        <a:defRPr kumimoji="1"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panose="05000000000000000000" pitchFamily="2" charset="2"/>
        <a:buChar char="§"/>
        <a:defRPr kumimoji="1"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415137" y="116633"/>
            <a:ext cx="902030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9" name="Rectangle 3"/>
          <p:cNvSpPr>
            <a:spLocks noChangeArrowheads="1"/>
          </p:cNvSpPr>
          <p:nvPr/>
        </p:nvSpPr>
        <p:spPr bwMode="auto">
          <a:xfrm rot="-5400000">
            <a:off x="10308300" y="5910799"/>
            <a:ext cx="17097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defTabSz="457200" fontAlgn="base">
              <a:spcBef>
                <a:spcPct val="0"/>
              </a:spcBef>
              <a:spcAft>
                <a:spcPct val="0"/>
              </a:spcAft>
              <a:defRPr>
                <a:solidFill>
                  <a:schemeClr val="tx1"/>
                </a:solidFill>
                <a:latin typeface="Verdana" panose="020B0604030504040204" pitchFamily="34" charset="0"/>
              </a:defRPr>
            </a:lvl6pPr>
            <a:lvl7pPr marL="2971800" indent="-228600" defTabSz="457200" fontAlgn="base">
              <a:spcBef>
                <a:spcPct val="0"/>
              </a:spcBef>
              <a:spcAft>
                <a:spcPct val="0"/>
              </a:spcAft>
              <a:defRPr>
                <a:solidFill>
                  <a:schemeClr val="tx1"/>
                </a:solidFill>
                <a:latin typeface="Verdana" panose="020B0604030504040204" pitchFamily="34" charset="0"/>
              </a:defRPr>
            </a:lvl7pPr>
            <a:lvl8pPr marL="3429000" indent="-228600" defTabSz="457200" fontAlgn="base">
              <a:spcBef>
                <a:spcPct val="0"/>
              </a:spcBef>
              <a:spcAft>
                <a:spcPct val="0"/>
              </a:spcAft>
              <a:defRPr>
                <a:solidFill>
                  <a:schemeClr val="tx1"/>
                </a:solidFill>
                <a:latin typeface="Verdana" panose="020B0604030504040204" pitchFamily="34" charset="0"/>
              </a:defRPr>
            </a:lvl8pPr>
            <a:lvl9pPr marL="3886200" indent="-228600" defTabSz="457200" fontAlgn="base">
              <a:spcBef>
                <a:spcPct val="0"/>
              </a:spcBef>
              <a:spcAft>
                <a:spcPct val="0"/>
              </a:spcAft>
              <a:defRPr>
                <a:solidFill>
                  <a:schemeClr val="tx1"/>
                </a:solidFill>
                <a:latin typeface="Verdana" panose="020B0604030504040204" pitchFamily="34" charset="0"/>
              </a:defRPr>
            </a:lvl9pPr>
          </a:lstStyle>
          <a:p>
            <a:pPr defTabSz="457200" fontAlgn="base">
              <a:spcBef>
                <a:spcPct val="0"/>
              </a:spcBef>
              <a:spcAft>
                <a:spcPct val="0"/>
              </a:spcAft>
            </a:pPr>
            <a:r>
              <a:rPr kumimoji="0" lang="en-US" altLang="ja-JP" sz="600">
                <a:solidFill>
                  <a:srgbClr val="7F7F7F"/>
                </a:solidFill>
                <a:ea typeface="ＭＳ Ｐゴシック" panose="020B0600070205080204" pitchFamily="50" charset="-128"/>
                <a:cs typeface="Arial" panose="020B0604020202020204" pitchFamily="34" charset="0"/>
              </a:rPr>
              <a:t>12-CRS-0106 REVISED 8 FEB 2013</a:t>
            </a:r>
          </a:p>
        </p:txBody>
      </p:sp>
      <p:sp>
        <p:nvSpPr>
          <p:cNvPr id="1030" name="Text Placeholder 11"/>
          <p:cNvSpPr>
            <a:spLocks noGrp="1"/>
          </p:cNvSpPr>
          <p:nvPr>
            <p:ph type="body" idx="1"/>
          </p:nvPr>
        </p:nvSpPr>
        <p:spPr bwMode="auto">
          <a:xfrm>
            <a:off x="415137" y="1628800"/>
            <a:ext cx="902030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extLst>
      <p:ext uri="{BB962C8B-B14F-4D97-AF65-F5344CB8AC3E}">
        <p14:creationId xmlns:p14="http://schemas.microsoft.com/office/powerpoint/2010/main" val="76513582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Lst>
  <p:hf hdr="0" ftr="0"/>
  <p:txStyles>
    <p:titleStyle>
      <a:lvl1pPr algn="l" defTabSz="457200" rtl="0" fontAlgn="base">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fontAlgn="base">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fontAlgn="base">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fontAlgn="base">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fontAlgn="base">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fontAlgn="base">
        <a:spcBef>
          <a:spcPts val="1800"/>
        </a:spcBef>
        <a:spcAft>
          <a:spcPct val="0"/>
        </a:spcAft>
        <a:buSzPct val="135000"/>
        <a:buBlip>
          <a:blip r:embed="rId22"/>
        </a:buBlip>
        <a:defRPr sz="2400" kern="1200">
          <a:solidFill>
            <a:schemeClr val="tx1"/>
          </a:solidFill>
          <a:latin typeface="+mn-lt"/>
          <a:ea typeface="ＭＳ Ｐゴシック" charset="0"/>
          <a:cs typeface="ＭＳ Ｐゴシック" charset="0"/>
        </a:defRPr>
      </a:lvl1pPr>
      <a:lvl2pPr marL="593725" indent="-182563" algn="l" defTabSz="457200" rtl="0" fontAlgn="base">
        <a:spcBef>
          <a:spcPts val="800"/>
        </a:spcBef>
        <a:spcAft>
          <a:spcPct val="0"/>
        </a:spcAft>
        <a:buClr>
          <a:srgbClr val="595959"/>
        </a:buClr>
        <a:buFont typeface="Lucida Grande"/>
        <a:buChar char="–"/>
        <a:defRPr sz="2000" kern="1200">
          <a:solidFill>
            <a:schemeClr val="tx1"/>
          </a:solidFill>
          <a:latin typeface="+mn-lt"/>
          <a:ea typeface="ＭＳ Ｐゴシック" charset="0"/>
          <a:cs typeface="+mn-cs"/>
        </a:defRPr>
      </a:lvl2pPr>
      <a:lvl3pPr marL="822325" indent="-182563" algn="l" defTabSz="457200" rtl="0" fontAlgn="base">
        <a:spcBef>
          <a:spcPts val="700"/>
        </a:spcBef>
        <a:spcAft>
          <a:spcPct val="0"/>
        </a:spcAft>
        <a:buClr>
          <a:srgbClr val="595959"/>
        </a:buClr>
        <a:buFont typeface="Wingdings" panose="05000000000000000000" pitchFamily="2" charset="2"/>
        <a:buChar char="§"/>
        <a:defRPr kern="1200">
          <a:solidFill>
            <a:schemeClr val="tx1"/>
          </a:solidFill>
          <a:latin typeface="+mn-lt"/>
          <a:ea typeface="ＭＳ Ｐゴシック" charset="0"/>
          <a:cs typeface="+mn-cs"/>
        </a:defRPr>
      </a:lvl3pPr>
      <a:lvl4pPr marL="1050925" indent="-182563" algn="l" defTabSz="457200" rtl="0" fontAlgn="base">
        <a:spcBef>
          <a:spcPts val="600"/>
        </a:spcBef>
        <a:spcAft>
          <a:spcPct val="0"/>
        </a:spcAft>
        <a:buClr>
          <a:srgbClr val="595959"/>
        </a:buClr>
        <a:buFont typeface="Arial" panose="020B0604020202020204" pitchFamily="34" charset="0"/>
        <a:buChar char="–"/>
        <a:defRPr sz="1600" kern="1200">
          <a:solidFill>
            <a:schemeClr val="tx1"/>
          </a:solidFill>
          <a:latin typeface="+mn-lt"/>
          <a:ea typeface="ＭＳ Ｐゴシック" charset="0"/>
          <a:cs typeface="+mn-cs"/>
        </a:defRPr>
      </a:lvl4pPr>
      <a:lvl5pPr marL="1233488" indent="-182563" algn="l" defTabSz="457200" rtl="0" fontAlgn="base">
        <a:spcBef>
          <a:spcPts val="600"/>
        </a:spcBef>
        <a:spcAft>
          <a:spcPct val="0"/>
        </a:spcAft>
        <a:buClr>
          <a:srgbClr val="7F7F7F"/>
        </a:buClr>
        <a:buFont typeface="Wingdings" panose="05000000000000000000" pitchFamily="2" charset="2"/>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3"/>
          <p:cNvSpPr>
            <a:spLocks noGrp="1"/>
          </p:cNvSpPr>
          <p:nvPr>
            <p:ph type="subTitle" idx="1"/>
          </p:nvPr>
        </p:nvSpPr>
        <p:spPr>
          <a:xfrm>
            <a:off x="6304825" y="887152"/>
            <a:ext cx="3452875" cy="576064"/>
          </a:xfrm>
        </p:spPr>
        <p:txBody>
          <a:bodyPr/>
          <a:lstStyle/>
          <a:p>
            <a:pPr algn="ctr">
              <a:spcBef>
                <a:spcPts val="0"/>
              </a:spcBef>
            </a:pPr>
            <a:r>
              <a:rPr kumimoji="1" lang="ja-JP" altLang="en-US" sz="3600" dirty="0">
                <a:latin typeface="Times New Roman" panose="02020603050405020304" pitchFamily="18" charset="0"/>
                <a:cs typeface="Times New Roman" panose="02020603050405020304" pitchFamily="18" charset="0"/>
              </a:rPr>
              <a:t>合同研究会</a:t>
            </a:r>
          </a:p>
        </p:txBody>
      </p:sp>
      <p:sp>
        <p:nvSpPr>
          <p:cNvPr id="13" name="タイトル 2"/>
          <p:cNvSpPr txBox="1">
            <a:spLocks/>
          </p:cNvSpPr>
          <p:nvPr/>
        </p:nvSpPr>
        <p:spPr bwMode="auto">
          <a:xfrm>
            <a:off x="3224808" y="145979"/>
            <a:ext cx="3323933" cy="205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lnSpc>
                <a:spcPct val="90000"/>
              </a:lnSpc>
              <a:spcBef>
                <a:spcPct val="0"/>
              </a:spcBef>
              <a:spcAft>
                <a:spcPct val="0"/>
              </a:spcAft>
              <a:defRPr kumimoji="1" sz="2800" b="1" kern="1200">
                <a:solidFill>
                  <a:schemeClr val="bg1"/>
                </a:solidFill>
                <a:latin typeface="+mn-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a:lstStyle>
          <a:p>
            <a:pPr algn="ctr">
              <a:spcAft>
                <a:spcPts val="1200"/>
              </a:spcAft>
            </a:pPr>
            <a:r>
              <a:rPr lang="ja-JP" altLang="en-US" sz="3200" dirty="0">
                <a:solidFill>
                  <a:prstClr val="white"/>
                </a:solidFill>
                <a:latin typeface="Arial" panose="020B0604020202020204" pitchFamily="34" charset="0"/>
                <a:cs typeface="Arial" panose="020B0604020202020204" pitchFamily="34" charset="0"/>
              </a:rPr>
              <a:t>静止器</a:t>
            </a:r>
            <a:endParaRPr lang="en-US" altLang="ja-JP" sz="3200" dirty="0">
              <a:solidFill>
                <a:prstClr val="white"/>
              </a:solidFill>
              <a:latin typeface="Arial" panose="020B0604020202020204" pitchFamily="34" charset="0"/>
              <a:cs typeface="Arial" panose="020B0604020202020204" pitchFamily="34" charset="0"/>
            </a:endParaRPr>
          </a:p>
          <a:p>
            <a:pPr algn="ctr">
              <a:spcAft>
                <a:spcPts val="1200"/>
              </a:spcAft>
            </a:pPr>
            <a:r>
              <a:rPr lang="ja-JP" altLang="en-US" sz="3200" dirty="0">
                <a:solidFill>
                  <a:prstClr val="white"/>
                </a:solidFill>
                <a:latin typeface="Arial" panose="020B0604020202020204" pitchFamily="34" charset="0"/>
                <a:cs typeface="Arial" panose="020B0604020202020204" pitchFamily="34" charset="0"/>
              </a:rPr>
              <a:t>回転機</a:t>
            </a:r>
            <a:endParaRPr lang="en-US" altLang="ja-JP" sz="3200" dirty="0">
              <a:solidFill>
                <a:prstClr val="white"/>
              </a:solidFill>
              <a:latin typeface="Arial" panose="020B0604020202020204" pitchFamily="34" charset="0"/>
              <a:cs typeface="Arial" panose="020B0604020202020204" pitchFamily="34" charset="0"/>
            </a:endParaRPr>
          </a:p>
        </p:txBody>
      </p:sp>
      <p:sp>
        <p:nvSpPr>
          <p:cNvPr id="3" name="テキスト ボックス 2"/>
          <p:cNvSpPr txBox="1"/>
          <p:nvPr/>
        </p:nvSpPr>
        <p:spPr>
          <a:xfrm>
            <a:off x="1712640" y="2072795"/>
            <a:ext cx="7087236" cy="1077218"/>
          </a:xfrm>
          <a:prstGeom prst="rect">
            <a:avLst/>
          </a:prstGeom>
          <a:ln>
            <a:noFill/>
          </a:ln>
        </p:spPr>
        <p:txBody>
          <a:bodyPr wrap="square" rtlCol="0">
            <a:spAutoFit/>
          </a:bodyPr>
          <a:lstStyle/>
          <a:p>
            <a:r>
              <a:rPr kumimoji="1"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令和２年９月３日</a:t>
            </a:r>
            <a:r>
              <a:rPr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（木）</a:t>
            </a:r>
            <a:r>
              <a:rPr kumimoji="1"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en-US" altLang="ja-JP"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9:00</a:t>
            </a:r>
            <a:r>
              <a:rPr kumimoji="1"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17:20</a:t>
            </a:r>
          </a:p>
          <a:p>
            <a:r>
              <a:rPr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令和２年９月４日（金）　</a:t>
            </a:r>
            <a:r>
              <a:rPr lang="en-US" altLang="ja-JP"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9:00</a:t>
            </a:r>
            <a:r>
              <a:rPr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17:20</a:t>
            </a:r>
            <a:endParaRPr kumimoji="1" lang="ja-JP" altLang="en-US" sz="32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9DD58D9E-D81E-44D4-8535-0B443785BAAA}"/>
              </a:ext>
            </a:extLst>
          </p:cNvPr>
          <p:cNvSpPr txBox="1"/>
          <p:nvPr/>
        </p:nvSpPr>
        <p:spPr>
          <a:xfrm>
            <a:off x="0" y="5534561"/>
            <a:ext cx="10209584" cy="1323439"/>
          </a:xfrm>
          <a:prstGeom prst="rect">
            <a:avLst/>
          </a:prstGeom>
          <a:ln>
            <a:noFill/>
          </a:ln>
        </p:spPr>
        <p:txBody>
          <a:bodyPr wrap="square" rtlCol="0">
            <a:spAutoFit/>
          </a:bodyPr>
          <a:lstStyle/>
          <a:p>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主催：</a:t>
            </a:r>
            <a:r>
              <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静止器／回転機　各技術委員会</a:t>
            </a:r>
            <a:endPar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協賛：</a:t>
            </a:r>
            <a:r>
              <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電磁界解析の先進技術応用調査専門委員会</a:t>
            </a:r>
            <a:br>
              <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rPr>
            </a:br>
            <a:r>
              <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電磁界解析による回転機の高精度性能評価技術調査専門委員会</a:t>
            </a:r>
            <a:endPar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テーマ：</a:t>
            </a:r>
            <a:r>
              <a:rPr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「電磁界数値計算技術とその応用」</a:t>
            </a:r>
            <a:endParaRPr kumimoji="1"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 name="サブタイトル 3">
            <a:extLst>
              <a:ext uri="{FF2B5EF4-FFF2-40B4-BE49-F238E27FC236}">
                <a16:creationId xmlns:a16="http://schemas.microsoft.com/office/drawing/2014/main" id="{8BB1A658-5305-4482-9048-E0CF4383304B}"/>
              </a:ext>
            </a:extLst>
          </p:cNvPr>
          <p:cNvSpPr txBox="1">
            <a:spLocks/>
          </p:cNvSpPr>
          <p:nvPr/>
        </p:nvSpPr>
        <p:spPr bwMode="auto">
          <a:xfrm>
            <a:off x="-447600" y="755558"/>
            <a:ext cx="480645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fontAlgn="base">
              <a:lnSpc>
                <a:spcPct val="90000"/>
              </a:lnSpc>
              <a:spcBef>
                <a:spcPts val="1800"/>
              </a:spcBef>
              <a:spcAft>
                <a:spcPct val="0"/>
              </a:spcAft>
              <a:buSzPct val="135000"/>
              <a:buFont typeface="Wingdings" pitchFamily="28" charset="2"/>
              <a:buNone/>
              <a:defRPr sz="2000" b="0" kern="1200" baseline="0">
                <a:solidFill>
                  <a:srgbClr val="FFFFFF"/>
                </a:solidFill>
                <a:latin typeface="Verdana"/>
                <a:ea typeface="ＭＳ Ｐゴシック" charset="0"/>
                <a:cs typeface="Verdana"/>
              </a:defRPr>
            </a:lvl1pPr>
            <a:lvl2pPr marL="593725" indent="-182563" algn="l" defTabSz="457200" rtl="0" fontAlgn="base">
              <a:spcBef>
                <a:spcPts val="800"/>
              </a:spcBef>
              <a:spcAft>
                <a:spcPct val="0"/>
              </a:spcAft>
              <a:buClr>
                <a:srgbClr val="595959"/>
              </a:buClr>
              <a:buFont typeface="Lucida Grande"/>
              <a:buChar char="–"/>
              <a:defRPr sz="2000" kern="1200">
                <a:solidFill>
                  <a:schemeClr val="tx1"/>
                </a:solidFill>
                <a:latin typeface="+mn-lt"/>
                <a:ea typeface="ＭＳ Ｐゴシック" charset="0"/>
                <a:cs typeface="+mn-cs"/>
              </a:defRPr>
            </a:lvl2pPr>
            <a:lvl3pPr marL="822325" indent="-182563" algn="l" defTabSz="457200" rtl="0" fontAlgn="base">
              <a:spcBef>
                <a:spcPts val="700"/>
              </a:spcBef>
              <a:spcAft>
                <a:spcPct val="0"/>
              </a:spcAft>
              <a:buClr>
                <a:srgbClr val="595959"/>
              </a:buClr>
              <a:buFont typeface="Wingdings" panose="05000000000000000000" pitchFamily="2" charset="2"/>
              <a:buChar char="§"/>
              <a:defRPr kern="1200">
                <a:solidFill>
                  <a:schemeClr val="tx1"/>
                </a:solidFill>
                <a:latin typeface="+mn-lt"/>
                <a:ea typeface="ＭＳ Ｐゴシック" charset="0"/>
                <a:cs typeface="+mn-cs"/>
              </a:defRPr>
            </a:lvl3pPr>
            <a:lvl4pPr marL="1050925" indent="-182563" algn="l" defTabSz="457200" rtl="0" fontAlgn="base">
              <a:spcBef>
                <a:spcPts val="600"/>
              </a:spcBef>
              <a:spcAft>
                <a:spcPct val="0"/>
              </a:spcAft>
              <a:buClr>
                <a:srgbClr val="595959"/>
              </a:buClr>
              <a:buFont typeface="Arial" panose="020B0604020202020204" pitchFamily="34" charset="0"/>
              <a:buChar char="–"/>
              <a:defRPr sz="1600" kern="1200">
                <a:solidFill>
                  <a:schemeClr val="tx1"/>
                </a:solidFill>
                <a:latin typeface="+mn-lt"/>
                <a:ea typeface="ＭＳ Ｐゴシック" charset="0"/>
                <a:cs typeface="+mn-cs"/>
              </a:defRPr>
            </a:lvl4pPr>
            <a:lvl5pPr marL="1233488" indent="-182563" algn="l" defTabSz="457200" rtl="0" fontAlgn="base">
              <a:spcBef>
                <a:spcPts val="600"/>
              </a:spcBef>
              <a:spcAft>
                <a:spcPct val="0"/>
              </a:spcAft>
              <a:buClr>
                <a:srgbClr val="7F7F7F"/>
              </a:buClr>
              <a:buFont typeface="Wingdings" panose="05000000000000000000" pitchFamily="2" charset="2"/>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kumimoji="1" lang="en-US" altLang="ja-JP" sz="3600" dirty="0">
                <a:latin typeface="Times New Roman" panose="02020603050405020304" pitchFamily="18" charset="0"/>
                <a:cs typeface="Times New Roman" panose="02020603050405020304" pitchFamily="18" charset="0"/>
              </a:rPr>
              <a:t>ZOOM</a:t>
            </a:r>
            <a:r>
              <a:rPr kumimoji="1" lang="ja-JP" altLang="en-US" sz="3600" dirty="0">
                <a:latin typeface="Times New Roman" panose="02020603050405020304" pitchFamily="18" charset="0"/>
                <a:cs typeface="Times New Roman" panose="02020603050405020304" pitchFamily="18" charset="0"/>
              </a:rPr>
              <a:t>による</a:t>
            </a:r>
            <a:endParaRPr kumimoji="1" lang="en-US" altLang="ja-JP" sz="3600" dirty="0">
              <a:latin typeface="Times New Roman" panose="02020603050405020304" pitchFamily="18" charset="0"/>
              <a:cs typeface="Times New Roman" panose="02020603050405020304" pitchFamily="18" charset="0"/>
            </a:endParaRPr>
          </a:p>
          <a:p>
            <a:pPr algn="ctr">
              <a:spcBef>
                <a:spcPts val="0"/>
              </a:spcBef>
            </a:pPr>
            <a:r>
              <a:rPr kumimoji="1" lang="en-US" altLang="ja-JP" sz="3600" dirty="0">
                <a:latin typeface="Times New Roman" panose="02020603050405020304" pitchFamily="18" charset="0"/>
                <a:cs typeface="Times New Roman" panose="02020603050405020304" pitchFamily="18" charset="0"/>
              </a:rPr>
              <a:t>WEB</a:t>
            </a:r>
            <a:r>
              <a:rPr kumimoji="1" lang="ja-JP" altLang="en-US" sz="3600" dirty="0">
                <a:latin typeface="Times New Roman" panose="02020603050405020304" pitchFamily="18" charset="0"/>
                <a:cs typeface="Times New Roman" panose="02020603050405020304" pitchFamily="18" charset="0"/>
              </a:rPr>
              <a:t>開催</a:t>
            </a:r>
          </a:p>
        </p:txBody>
      </p:sp>
      <p:sp>
        <p:nvSpPr>
          <p:cNvPr id="11" name="サブタイトル 3">
            <a:extLst>
              <a:ext uri="{FF2B5EF4-FFF2-40B4-BE49-F238E27FC236}">
                <a16:creationId xmlns:a16="http://schemas.microsoft.com/office/drawing/2014/main" id="{BD1A2EB6-4DBF-45A6-A42D-C7E716E80983}"/>
              </a:ext>
            </a:extLst>
          </p:cNvPr>
          <p:cNvSpPr txBox="1">
            <a:spLocks/>
          </p:cNvSpPr>
          <p:nvPr/>
        </p:nvSpPr>
        <p:spPr bwMode="auto">
          <a:xfrm>
            <a:off x="848545" y="3875217"/>
            <a:ext cx="8582750" cy="10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fontAlgn="base">
              <a:lnSpc>
                <a:spcPct val="90000"/>
              </a:lnSpc>
              <a:spcBef>
                <a:spcPts val="1800"/>
              </a:spcBef>
              <a:spcAft>
                <a:spcPct val="0"/>
              </a:spcAft>
              <a:buSzPct val="135000"/>
              <a:buFont typeface="Wingdings" pitchFamily="28" charset="2"/>
              <a:buNone/>
              <a:defRPr sz="2000" b="0" kern="1200" baseline="0">
                <a:solidFill>
                  <a:srgbClr val="FFFFFF"/>
                </a:solidFill>
                <a:latin typeface="Verdana"/>
                <a:ea typeface="ＭＳ Ｐゴシック" charset="0"/>
                <a:cs typeface="Verdana"/>
              </a:defRPr>
            </a:lvl1pPr>
            <a:lvl2pPr marL="593725" indent="-182563" algn="l" defTabSz="457200" rtl="0" fontAlgn="base">
              <a:spcBef>
                <a:spcPts val="800"/>
              </a:spcBef>
              <a:spcAft>
                <a:spcPct val="0"/>
              </a:spcAft>
              <a:buClr>
                <a:srgbClr val="595959"/>
              </a:buClr>
              <a:buFont typeface="Lucida Grande"/>
              <a:buChar char="–"/>
              <a:defRPr sz="2000" kern="1200">
                <a:solidFill>
                  <a:schemeClr val="tx1"/>
                </a:solidFill>
                <a:latin typeface="+mn-lt"/>
                <a:ea typeface="ＭＳ Ｐゴシック" charset="0"/>
                <a:cs typeface="+mn-cs"/>
              </a:defRPr>
            </a:lvl2pPr>
            <a:lvl3pPr marL="822325" indent="-182563" algn="l" defTabSz="457200" rtl="0" fontAlgn="base">
              <a:spcBef>
                <a:spcPts val="700"/>
              </a:spcBef>
              <a:spcAft>
                <a:spcPct val="0"/>
              </a:spcAft>
              <a:buClr>
                <a:srgbClr val="595959"/>
              </a:buClr>
              <a:buFont typeface="Wingdings" panose="05000000000000000000" pitchFamily="2" charset="2"/>
              <a:buChar char="§"/>
              <a:defRPr kern="1200">
                <a:solidFill>
                  <a:schemeClr val="tx1"/>
                </a:solidFill>
                <a:latin typeface="+mn-lt"/>
                <a:ea typeface="ＭＳ Ｐゴシック" charset="0"/>
                <a:cs typeface="+mn-cs"/>
              </a:defRPr>
            </a:lvl3pPr>
            <a:lvl4pPr marL="1050925" indent="-182563" algn="l" defTabSz="457200" rtl="0" fontAlgn="base">
              <a:spcBef>
                <a:spcPts val="600"/>
              </a:spcBef>
              <a:spcAft>
                <a:spcPct val="0"/>
              </a:spcAft>
              <a:buClr>
                <a:srgbClr val="595959"/>
              </a:buClr>
              <a:buFont typeface="Arial" panose="020B0604020202020204" pitchFamily="34" charset="0"/>
              <a:buChar char="–"/>
              <a:defRPr sz="1600" kern="1200">
                <a:solidFill>
                  <a:schemeClr val="tx1"/>
                </a:solidFill>
                <a:latin typeface="+mn-lt"/>
                <a:ea typeface="ＭＳ Ｐゴシック" charset="0"/>
                <a:cs typeface="+mn-cs"/>
              </a:defRPr>
            </a:lvl4pPr>
            <a:lvl5pPr marL="1233488" indent="-182563" algn="l" defTabSz="457200" rtl="0" fontAlgn="base">
              <a:spcBef>
                <a:spcPts val="600"/>
              </a:spcBef>
              <a:spcAft>
                <a:spcPct val="0"/>
              </a:spcAft>
              <a:buClr>
                <a:srgbClr val="7F7F7F"/>
              </a:buClr>
              <a:buFont typeface="Wingdings" panose="05000000000000000000" pitchFamily="2" charset="2"/>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kumimoji="1" lang="ja-JP" altLang="en-US" sz="6000" dirty="0">
                <a:latin typeface="Times New Roman" panose="02020603050405020304" pitchFamily="18" charset="0"/>
                <a:cs typeface="Times New Roman" panose="02020603050405020304" pitchFamily="18" charset="0"/>
              </a:rPr>
              <a:t>ご参加の皆様へのお願い</a:t>
            </a:r>
          </a:p>
        </p:txBody>
      </p:sp>
    </p:spTree>
    <p:extLst>
      <p:ext uri="{BB962C8B-B14F-4D97-AF65-F5344CB8AC3E}">
        <p14:creationId xmlns:p14="http://schemas.microsoft.com/office/powerpoint/2010/main" val="155586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全参加者へご協力のお願い</a:t>
            </a:r>
          </a:p>
        </p:txBody>
      </p:sp>
      <p:sp>
        <p:nvSpPr>
          <p:cNvPr id="34" name="テキスト ボックス 33"/>
          <p:cNvSpPr txBox="1"/>
          <p:nvPr/>
        </p:nvSpPr>
        <p:spPr>
          <a:xfrm>
            <a:off x="128464" y="908720"/>
            <a:ext cx="9963968" cy="2246769"/>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４</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セッション終了後の発表者・質問者への謝意の拍手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従来の研究会同様、セッション終了毎に、ご発表者や質疑応答を頂いた方々への謝意として、拍手を行います。座長が宣言しますので、</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ZOOM</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の拍手機能で拍手ください。これで１セッションの終了です。</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grpSp>
        <p:nvGrpSpPr>
          <p:cNvPr id="6" name="グループ化 5">
            <a:extLst>
              <a:ext uri="{FF2B5EF4-FFF2-40B4-BE49-F238E27FC236}">
                <a16:creationId xmlns:a16="http://schemas.microsoft.com/office/drawing/2014/main" id="{83C97D7F-1972-43C4-9D63-408E5993D122}"/>
              </a:ext>
            </a:extLst>
          </p:cNvPr>
          <p:cNvGrpSpPr/>
          <p:nvPr/>
        </p:nvGrpSpPr>
        <p:grpSpPr>
          <a:xfrm>
            <a:off x="176059" y="3212976"/>
            <a:ext cx="9657933" cy="2907576"/>
            <a:chOff x="176059" y="3212976"/>
            <a:chExt cx="9657933" cy="2907576"/>
          </a:xfrm>
        </p:grpSpPr>
        <p:pic>
          <p:nvPicPr>
            <p:cNvPr id="3" name="図 2">
              <a:extLst>
                <a:ext uri="{FF2B5EF4-FFF2-40B4-BE49-F238E27FC236}">
                  <a16:creationId xmlns:a16="http://schemas.microsoft.com/office/drawing/2014/main" id="{646896F1-CE10-4B0E-B791-8F7A7A1F28EB}"/>
                </a:ext>
              </a:extLst>
            </p:cNvPr>
            <p:cNvPicPr>
              <a:picLocks noChangeAspect="1"/>
            </p:cNvPicPr>
            <p:nvPr/>
          </p:nvPicPr>
          <p:blipFill>
            <a:blip r:embed="rId2"/>
            <a:stretch>
              <a:fillRect/>
            </a:stretch>
          </p:blipFill>
          <p:spPr>
            <a:xfrm>
              <a:off x="176059" y="3212976"/>
              <a:ext cx="5169024" cy="2907576"/>
            </a:xfrm>
            <a:prstGeom prst="rect">
              <a:avLst/>
            </a:prstGeom>
          </p:spPr>
        </p:pic>
        <p:pic>
          <p:nvPicPr>
            <p:cNvPr id="2" name="図 1">
              <a:extLst>
                <a:ext uri="{FF2B5EF4-FFF2-40B4-BE49-F238E27FC236}">
                  <a16:creationId xmlns:a16="http://schemas.microsoft.com/office/drawing/2014/main" id="{8D7C7FC4-6815-48E0-A906-E17CEB5A8B56}"/>
                </a:ext>
              </a:extLst>
            </p:cNvPr>
            <p:cNvPicPr>
              <a:picLocks noChangeAspect="1"/>
            </p:cNvPicPr>
            <p:nvPr/>
          </p:nvPicPr>
          <p:blipFill>
            <a:blip r:embed="rId3"/>
            <a:stretch>
              <a:fillRect/>
            </a:stretch>
          </p:blipFill>
          <p:spPr>
            <a:xfrm>
              <a:off x="4664968" y="3212976"/>
              <a:ext cx="5169024" cy="2907576"/>
            </a:xfrm>
            <a:prstGeom prst="rect">
              <a:avLst/>
            </a:prstGeom>
          </p:spPr>
        </p:pic>
        <p:sp>
          <p:nvSpPr>
            <p:cNvPr id="4" name="楕円 3">
              <a:extLst>
                <a:ext uri="{FF2B5EF4-FFF2-40B4-BE49-F238E27FC236}">
                  <a16:creationId xmlns:a16="http://schemas.microsoft.com/office/drawing/2014/main" id="{D9CDD092-D244-442A-BB95-0A0BE274F1F1}"/>
                </a:ext>
              </a:extLst>
            </p:cNvPr>
            <p:cNvSpPr/>
            <p:nvPr/>
          </p:nvSpPr>
          <p:spPr>
            <a:xfrm>
              <a:off x="2796324" y="5778630"/>
              <a:ext cx="320221" cy="288032"/>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B3D525B-E3D2-403C-BBD1-3A24700ED852}"/>
                </a:ext>
              </a:extLst>
            </p:cNvPr>
            <p:cNvSpPr txBox="1"/>
            <p:nvPr/>
          </p:nvSpPr>
          <p:spPr>
            <a:xfrm>
              <a:off x="344488" y="3573016"/>
              <a:ext cx="3888432" cy="707886"/>
            </a:xfrm>
            <a:prstGeom prst="rect">
              <a:avLst/>
            </a:prstGeom>
            <a:ln>
              <a:noFill/>
            </a:ln>
          </p:spPr>
          <p:txBody>
            <a:bodyPr wrap="square" rtlCol="0">
              <a:spAutoFit/>
            </a:bodyPr>
            <a:lstStyle/>
            <a:p>
              <a:r>
                <a:rPr lang="ja-JP" altLang="en-US" sz="2000" b="1" dirty="0">
                  <a:solidFill>
                    <a:srgbClr val="FFFF00"/>
                  </a:solidFill>
                </a:rPr>
                <a:t>①反応をクリック</a:t>
              </a:r>
              <a:endParaRPr lang="en-US" altLang="ja-JP" sz="2000" b="1" dirty="0">
                <a:solidFill>
                  <a:srgbClr val="FFFF00"/>
                </a:solidFill>
              </a:endParaRPr>
            </a:p>
            <a:p>
              <a:r>
                <a:rPr kumimoji="1" lang="ja-JP" altLang="en-US" sz="2000" b="1" dirty="0">
                  <a:solidFill>
                    <a:srgbClr val="FFFF00"/>
                  </a:solidFill>
                </a:rPr>
                <a:t>②左側の拍手マークをクリック</a:t>
              </a:r>
            </a:p>
          </p:txBody>
        </p:sp>
        <p:sp>
          <p:nvSpPr>
            <p:cNvPr id="8" name="テキスト ボックス 7">
              <a:extLst>
                <a:ext uri="{FF2B5EF4-FFF2-40B4-BE49-F238E27FC236}">
                  <a16:creationId xmlns:a16="http://schemas.microsoft.com/office/drawing/2014/main" id="{946341CF-4BC5-490E-A10E-9B34DCE4F672}"/>
                </a:ext>
              </a:extLst>
            </p:cNvPr>
            <p:cNvSpPr txBox="1"/>
            <p:nvPr/>
          </p:nvSpPr>
          <p:spPr>
            <a:xfrm>
              <a:off x="3040589" y="5668519"/>
              <a:ext cx="544259" cy="400110"/>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FF00"/>
                  </a:solidFill>
                  <a:effectLst/>
                  <a:uLnTx/>
                  <a:uFillTx/>
                  <a:latin typeface="Verdana"/>
                  <a:ea typeface="ＭＳ 明朝" panose="02020609040205080304" pitchFamily="17" charset="-128"/>
                </a:rPr>
                <a:t>①</a:t>
              </a:r>
            </a:p>
          </p:txBody>
        </p:sp>
        <p:sp>
          <p:nvSpPr>
            <p:cNvPr id="9" name="テキスト ボックス 8">
              <a:extLst>
                <a:ext uri="{FF2B5EF4-FFF2-40B4-BE49-F238E27FC236}">
                  <a16:creationId xmlns:a16="http://schemas.microsoft.com/office/drawing/2014/main" id="{9C12FEA6-6E9D-4283-ABD1-3E007B824922}"/>
                </a:ext>
              </a:extLst>
            </p:cNvPr>
            <p:cNvSpPr txBox="1"/>
            <p:nvPr/>
          </p:nvSpPr>
          <p:spPr>
            <a:xfrm>
              <a:off x="2524194" y="5323465"/>
              <a:ext cx="544259" cy="400110"/>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FFFF00"/>
                  </a:solidFill>
                  <a:latin typeface="Verdana"/>
                  <a:ea typeface="ＭＳ 明朝" panose="02020609040205080304" pitchFamily="17" charset="-128"/>
                </a:rPr>
                <a:t>②</a:t>
              </a:r>
              <a:endParaRPr kumimoji="1" lang="ja-JP" altLang="en-US" sz="2000" b="1" i="0" u="none" strike="noStrike" kern="1200" cap="none" spc="0" normalizeH="0" baseline="0" noProof="0" dirty="0">
                <a:ln>
                  <a:noFill/>
                </a:ln>
                <a:solidFill>
                  <a:srgbClr val="FFFF00"/>
                </a:solidFill>
                <a:effectLst/>
                <a:uLnTx/>
                <a:uFillTx/>
                <a:latin typeface="Verdana"/>
                <a:ea typeface="ＭＳ 明朝" panose="02020609040205080304" pitchFamily="17" charset="-128"/>
              </a:endParaRPr>
            </a:p>
          </p:txBody>
        </p:sp>
        <p:sp>
          <p:nvSpPr>
            <p:cNvPr id="10" name="テキスト ボックス 9">
              <a:extLst>
                <a:ext uri="{FF2B5EF4-FFF2-40B4-BE49-F238E27FC236}">
                  <a16:creationId xmlns:a16="http://schemas.microsoft.com/office/drawing/2014/main" id="{E5107707-C233-4E20-B0AD-28B303C258AE}"/>
                </a:ext>
              </a:extLst>
            </p:cNvPr>
            <p:cNvSpPr txBox="1"/>
            <p:nvPr/>
          </p:nvSpPr>
          <p:spPr>
            <a:xfrm>
              <a:off x="5088676" y="3290193"/>
              <a:ext cx="3816424" cy="400110"/>
            </a:xfrm>
            <a:prstGeom prst="rect">
              <a:avLst/>
            </a:prstGeom>
            <a:ln>
              <a:noFill/>
            </a:ln>
          </p:spPr>
          <p:txBody>
            <a:bodyPr wrap="square" rtlCol="0">
              <a:spAutoFit/>
            </a:bodyPr>
            <a:lstStyle/>
            <a:p>
              <a:r>
                <a:rPr lang="ja-JP" altLang="en-US" sz="2000" b="1" dirty="0">
                  <a:solidFill>
                    <a:srgbClr val="FFFF00"/>
                  </a:solidFill>
                </a:rPr>
                <a:t>③左上に拍手マークが出ます</a:t>
              </a:r>
              <a:endParaRPr kumimoji="1" lang="ja-JP" altLang="en-US" sz="2000" b="1" dirty="0">
                <a:solidFill>
                  <a:srgbClr val="FFFF00"/>
                </a:solidFill>
              </a:endParaRPr>
            </a:p>
          </p:txBody>
        </p:sp>
        <p:sp>
          <p:nvSpPr>
            <p:cNvPr id="11" name="楕円 10">
              <a:extLst>
                <a:ext uri="{FF2B5EF4-FFF2-40B4-BE49-F238E27FC236}">
                  <a16:creationId xmlns:a16="http://schemas.microsoft.com/office/drawing/2014/main" id="{2F50EE3E-72B1-46BD-846D-67EC44FC7C91}"/>
                </a:ext>
              </a:extLst>
            </p:cNvPr>
            <p:cNvSpPr/>
            <p:nvPr/>
          </p:nvSpPr>
          <p:spPr>
            <a:xfrm>
              <a:off x="4758539" y="3330263"/>
              <a:ext cx="349332" cy="360040"/>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876033E3-8F52-4BA0-8677-D50AD122076C}"/>
                </a:ext>
              </a:extLst>
            </p:cNvPr>
            <p:cNvPicPr>
              <a:picLocks noChangeAspect="1"/>
            </p:cNvPicPr>
            <p:nvPr/>
          </p:nvPicPr>
          <p:blipFill rotWithShape="1">
            <a:blip r:embed="rId4"/>
            <a:srcRect l="16541" t="39850" r="17455" b="42766"/>
            <a:stretch/>
          </p:blipFill>
          <p:spPr>
            <a:xfrm>
              <a:off x="776536" y="4444503"/>
              <a:ext cx="3000376" cy="444521"/>
            </a:xfrm>
            <a:prstGeom prst="rect">
              <a:avLst/>
            </a:prstGeom>
          </p:spPr>
        </p:pic>
        <p:pic>
          <p:nvPicPr>
            <p:cNvPr id="14" name="図 13">
              <a:extLst>
                <a:ext uri="{FF2B5EF4-FFF2-40B4-BE49-F238E27FC236}">
                  <a16:creationId xmlns:a16="http://schemas.microsoft.com/office/drawing/2014/main" id="{CF448D09-6282-44A3-80EB-453AD8B844C7}"/>
                </a:ext>
              </a:extLst>
            </p:cNvPr>
            <p:cNvPicPr>
              <a:picLocks noChangeAspect="1"/>
            </p:cNvPicPr>
            <p:nvPr/>
          </p:nvPicPr>
          <p:blipFill rotWithShape="1">
            <a:blip r:embed="rId4"/>
            <a:srcRect l="16541" t="39850" r="17455" b="42766"/>
            <a:stretch/>
          </p:blipFill>
          <p:spPr>
            <a:xfrm>
              <a:off x="5318881" y="4445193"/>
              <a:ext cx="3000376" cy="444521"/>
            </a:xfrm>
            <a:prstGeom prst="rect">
              <a:avLst/>
            </a:prstGeom>
          </p:spPr>
        </p:pic>
      </p:grpSp>
    </p:spTree>
    <p:extLst>
      <p:ext uri="{BB962C8B-B14F-4D97-AF65-F5344CB8AC3E}">
        <p14:creationId xmlns:p14="http://schemas.microsoft.com/office/powerpoint/2010/main" val="311735906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全参加者へご協力のお願い</a:t>
            </a:r>
          </a:p>
        </p:txBody>
      </p:sp>
      <p:sp>
        <p:nvSpPr>
          <p:cNvPr id="34" name="テキスト ボックス 33"/>
          <p:cNvSpPr txBox="1"/>
          <p:nvPr/>
        </p:nvSpPr>
        <p:spPr>
          <a:xfrm>
            <a:off x="128464" y="908720"/>
            <a:ext cx="9963968" cy="4832092"/>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ZOOM</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によるオンライン研究会について</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できる限り、従来の集会型研究会と同様に進めます。</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座長によるセッション進行の下、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発表者の持ち時間は１件当たり２０分で、</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r>
              <a:rPr lang="zh-TW" altLang="en-US" sz="2800" b="1" dirty="0">
                <a:solidFill>
                  <a:srgbClr val="0000FF"/>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t>講演時間　一般講演</a:t>
            </a:r>
            <a:r>
              <a:rPr lang="en-US" altLang="zh-TW" sz="2800" b="1" dirty="0">
                <a:solidFill>
                  <a:srgbClr val="0000FF"/>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t>:</a:t>
            </a:r>
            <a:r>
              <a:rPr lang="zh-TW" altLang="en-US" sz="2800" b="1" dirty="0">
                <a:solidFill>
                  <a:srgbClr val="0000FF"/>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t>発表</a:t>
            </a:r>
            <a:r>
              <a:rPr lang="ja-JP" altLang="en-US" sz="2800" b="1" dirty="0">
                <a:solidFill>
                  <a:srgbClr val="0000FF"/>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t>１５</a:t>
            </a:r>
            <a:r>
              <a:rPr lang="zh-TW" altLang="en-US" sz="2800" b="1" dirty="0">
                <a:solidFill>
                  <a:srgbClr val="0000FF"/>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t>分　＋　質疑応答</a:t>
            </a:r>
            <a:r>
              <a:rPr lang="ja-JP" altLang="en-US" sz="2800" b="1" dirty="0">
                <a:solidFill>
                  <a:srgbClr val="0000FF"/>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t>５</a:t>
            </a:r>
            <a:r>
              <a:rPr lang="zh-TW" altLang="en-US" sz="2800" b="1" dirty="0">
                <a:solidFill>
                  <a:srgbClr val="0000FF"/>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t>分</a:t>
            </a:r>
            <a:endParaRPr lang="en-US" altLang="zh-TW" sz="2800" b="1" dirty="0">
              <a:solidFill>
                <a:srgbClr val="0000FF"/>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endParaRPr>
          </a:p>
          <a:p>
            <a:pPr lvl="0">
              <a:defRPr/>
            </a:pP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を目安にご発表を行っていただきます。</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以降では、</a:t>
            </a:r>
            <a:r>
              <a:rPr lang="en-US" altLang="ja-JP"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ZOOM</a:t>
            </a:r>
            <a:r>
              <a:rPr lang="ja-JP" altLang="en-US"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の各種機能を使ったオンライン操作について参加者皆様よりご協力頂きたい点についてご説明します。</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3253604219"/>
      </p:ext>
    </p:extLst>
  </p:cSld>
  <p:clrMapOvr>
    <a:masterClrMapping/>
  </p:clrMapOvr>
  <mc:AlternateContent xmlns:mc="http://schemas.openxmlformats.org/markup-compatibility/2006" xmlns:p14="http://schemas.microsoft.com/office/powerpoint/2010/main">
    <mc:Choice Requires="p14">
      <p:transition p14:dur="10" advTm="30000"/>
    </mc:Choice>
    <mc:Fallback xmlns="">
      <p:transition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全参加者へご協力のお願い</a:t>
            </a:r>
          </a:p>
        </p:txBody>
      </p:sp>
      <p:sp>
        <p:nvSpPr>
          <p:cNvPr id="34" name="テキスト ボックス 33"/>
          <p:cNvSpPr txBox="1"/>
          <p:nvPr/>
        </p:nvSpPr>
        <p:spPr>
          <a:xfrm>
            <a:off x="-15552" y="908720"/>
            <a:ext cx="10009112" cy="4401205"/>
          </a:xfrm>
          <a:prstGeom prst="rect">
            <a:avLst/>
          </a:prstGeom>
          <a:ln>
            <a:noFill/>
          </a:ln>
        </p:spPr>
        <p:txBody>
          <a:bodyPr wrap="square" rtlCol="0">
            <a:spAutoFit/>
          </a:bodyPr>
          <a:lstStyle/>
          <a:p>
            <a:r>
              <a:rPr lang="en-US" altLang="ja-JP" sz="2800" b="1" dirty="0">
                <a:solidFill>
                  <a:prstClr val="black"/>
                </a:solidFill>
                <a:latin typeface="+mj-ea"/>
                <a:ea typeface="+mj-ea"/>
                <a:cs typeface="Arial" panose="020B0604020202020204" pitchFamily="34" charset="0"/>
              </a:rPr>
              <a:t>1.</a:t>
            </a:r>
            <a:r>
              <a:rPr lang="ja-JP" altLang="en-US" sz="2800" b="1" dirty="0">
                <a:solidFill>
                  <a:prstClr val="black"/>
                </a:solidFill>
                <a:latin typeface="+mj-ea"/>
                <a:ea typeface="+mj-ea"/>
                <a:cs typeface="Arial" panose="020B0604020202020204" pitchFamily="34" charset="0"/>
              </a:rPr>
              <a:t>参加者名の設定について</a:t>
            </a:r>
            <a:endParaRPr lang="en-US" altLang="ja-JP" sz="2800" b="1" dirty="0">
              <a:solidFill>
                <a:prstClr val="black"/>
              </a:solidFill>
              <a:latin typeface="+mj-ea"/>
              <a:ea typeface="+mj-ea"/>
              <a:cs typeface="Arial" panose="020B0604020202020204" pitchFamily="34" charset="0"/>
            </a:endParaRPr>
          </a:p>
          <a:p>
            <a:r>
              <a:rPr lang="ja-JP" altLang="en-US" sz="2800" b="1" dirty="0">
                <a:solidFill>
                  <a:prstClr val="black"/>
                </a:solidFill>
                <a:latin typeface="+mj-ea"/>
                <a:ea typeface="+mj-ea"/>
                <a:cs typeface="Arial" panose="020B0604020202020204" pitchFamily="34" charset="0"/>
              </a:rPr>
              <a:t>　セッション座長が、誰が発表者で誰が聴講者かを識別し易くするため、下記の例にしたがって参加者名を氏名・所属の情報を含むようにご入力設定ください。</a:t>
            </a:r>
            <a:endParaRPr lang="en-US" altLang="ja-JP" sz="2800" b="1" dirty="0">
              <a:solidFill>
                <a:prstClr val="black"/>
              </a:solidFill>
              <a:latin typeface="+mj-ea"/>
              <a:ea typeface="+mj-ea"/>
              <a:cs typeface="Arial" panose="020B0604020202020204" pitchFamily="34" charset="0"/>
            </a:endParaRPr>
          </a:p>
          <a:p>
            <a:endParaRPr lang="en-US" altLang="ja-JP" sz="2800" b="1" dirty="0">
              <a:solidFill>
                <a:prstClr val="black"/>
              </a:solidFill>
              <a:latin typeface="+mj-ea"/>
              <a:ea typeface="+mj-ea"/>
              <a:cs typeface="Arial" panose="020B0604020202020204" pitchFamily="34" charset="0"/>
            </a:endParaRPr>
          </a:p>
          <a:p>
            <a:r>
              <a:rPr lang="ja-JP" altLang="en-US" sz="2800" b="1" dirty="0">
                <a:solidFill>
                  <a:prstClr val="black"/>
                </a:solidFill>
                <a:latin typeface="+mj-ea"/>
                <a:ea typeface="+mj-ea"/>
                <a:cs typeface="Arial" panose="020B0604020202020204" pitchFamily="34" charset="0"/>
              </a:rPr>
              <a:t>発表者の例：</a:t>
            </a:r>
            <a:r>
              <a:rPr lang="en-US" altLang="ja-JP" sz="2800" b="1" dirty="0">
                <a:solidFill>
                  <a:srgbClr val="FF0000"/>
                </a:solidFill>
                <a:latin typeface="+mj-ea"/>
                <a:ea typeface="+mj-ea"/>
                <a:cs typeface="Arial" panose="020B0604020202020204" pitchFamily="34" charset="0"/>
              </a:rPr>
              <a:t>[</a:t>
            </a:r>
            <a:r>
              <a:rPr lang="ja-JP" altLang="en-US" sz="2800" b="1" dirty="0">
                <a:solidFill>
                  <a:srgbClr val="FF0000"/>
                </a:solidFill>
                <a:latin typeface="+mj-ea"/>
                <a:ea typeface="+mj-ea"/>
                <a:cs typeface="Arial" panose="020B0604020202020204" pitchFamily="34" charset="0"/>
              </a:rPr>
              <a:t>発表者</a:t>
            </a:r>
            <a:r>
              <a:rPr lang="en-US" altLang="ja-JP" sz="2800" b="1" dirty="0">
                <a:solidFill>
                  <a:srgbClr val="FF0000"/>
                </a:solidFill>
                <a:latin typeface="+mj-ea"/>
                <a:ea typeface="+mj-ea"/>
                <a:cs typeface="Arial" panose="020B0604020202020204" pitchFamily="34" charset="0"/>
              </a:rPr>
              <a:t>]</a:t>
            </a:r>
            <a:r>
              <a:rPr lang="ja-JP" altLang="en-US" sz="2800" b="1" dirty="0">
                <a:solidFill>
                  <a:prstClr val="black"/>
                </a:solidFill>
                <a:latin typeface="+mj-ea"/>
                <a:ea typeface="+mj-ea"/>
                <a:cs typeface="Arial" panose="020B0604020202020204" pitchFamily="34" charset="0"/>
              </a:rPr>
              <a:t>電気花子</a:t>
            </a:r>
            <a:r>
              <a:rPr lang="en-US" altLang="ja-JP" sz="2800" b="1" dirty="0">
                <a:solidFill>
                  <a:prstClr val="black"/>
                </a:solidFill>
                <a:latin typeface="+mj-ea"/>
                <a:ea typeface="+mj-ea"/>
                <a:cs typeface="Arial" panose="020B0604020202020204" pitchFamily="34" charset="0"/>
              </a:rPr>
              <a:t>(</a:t>
            </a:r>
            <a:r>
              <a:rPr lang="ja-JP" altLang="en-US" sz="2800" b="1" dirty="0">
                <a:solidFill>
                  <a:prstClr val="black"/>
                </a:solidFill>
                <a:latin typeface="+mj-ea"/>
                <a:ea typeface="+mj-ea"/>
                <a:cs typeface="Arial" panose="020B0604020202020204" pitchFamily="34" charset="0"/>
              </a:rPr>
              <a:t>でん</a:t>
            </a:r>
            <a:r>
              <a:rPr lang="ja-JP" altLang="en-US" sz="2800" b="1" dirty="0" err="1">
                <a:solidFill>
                  <a:prstClr val="black"/>
                </a:solidFill>
                <a:latin typeface="+mj-ea"/>
                <a:ea typeface="+mj-ea"/>
                <a:cs typeface="Arial" panose="020B0604020202020204" pitchFamily="34" charset="0"/>
              </a:rPr>
              <a:t>き</a:t>
            </a:r>
            <a:r>
              <a:rPr lang="ja-JP" altLang="en-US" sz="2800" b="1" dirty="0">
                <a:solidFill>
                  <a:prstClr val="black"/>
                </a:solidFill>
                <a:latin typeface="+mj-ea"/>
                <a:ea typeface="+mj-ea"/>
                <a:cs typeface="Arial" panose="020B0604020202020204" pitchFamily="34" charset="0"/>
              </a:rPr>
              <a:t>はなこ</a:t>
            </a:r>
            <a:r>
              <a:rPr lang="en-US" altLang="ja-JP" sz="2800" b="1" dirty="0">
                <a:solidFill>
                  <a:prstClr val="black"/>
                </a:solidFill>
                <a:latin typeface="+mj-ea"/>
                <a:ea typeface="+mj-ea"/>
                <a:cs typeface="Arial" panose="020B0604020202020204" pitchFamily="34" charset="0"/>
              </a:rPr>
              <a:t>)_△△</a:t>
            </a:r>
            <a:r>
              <a:rPr lang="ja-JP" altLang="en-US" sz="2800" b="1" dirty="0">
                <a:solidFill>
                  <a:prstClr val="black"/>
                </a:solidFill>
                <a:latin typeface="+mj-ea"/>
                <a:ea typeface="+mj-ea"/>
                <a:cs typeface="Arial" panose="020B0604020202020204" pitchFamily="34" charset="0"/>
              </a:rPr>
              <a:t>大学</a:t>
            </a:r>
          </a:p>
          <a:p>
            <a:r>
              <a:rPr lang="ja-JP" altLang="en-US" sz="2800" b="1" dirty="0">
                <a:solidFill>
                  <a:prstClr val="black"/>
                </a:solidFill>
                <a:latin typeface="+mj-ea"/>
                <a:ea typeface="+mj-ea"/>
                <a:cs typeface="Arial" panose="020B0604020202020204" pitchFamily="34" charset="0"/>
              </a:rPr>
              <a:t>座長</a:t>
            </a:r>
            <a:r>
              <a:rPr lang="en-US" altLang="ja-JP" sz="2800" b="1" dirty="0">
                <a:solidFill>
                  <a:prstClr val="black"/>
                </a:solidFill>
                <a:latin typeface="+mj-ea"/>
                <a:ea typeface="+mj-ea"/>
                <a:cs typeface="Arial" panose="020B0604020202020204" pitchFamily="34" charset="0"/>
              </a:rPr>
              <a:t>or</a:t>
            </a:r>
            <a:r>
              <a:rPr lang="ja-JP" altLang="en-US" sz="2800" b="1" dirty="0">
                <a:solidFill>
                  <a:prstClr val="black"/>
                </a:solidFill>
                <a:latin typeface="+mj-ea"/>
                <a:ea typeface="+mj-ea"/>
                <a:cs typeface="Arial" panose="020B0604020202020204" pitchFamily="34" charset="0"/>
              </a:rPr>
              <a:t>マネージャの例：</a:t>
            </a:r>
            <a:endParaRPr lang="en-US" altLang="ja-JP" sz="2800" b="1" dirty="0">
              <a:solidFill>
                <a:prstClr val="black"/>
              </a:solidFill>
              <a:latin typeface="+mj-ea"/>
              <a:ea typeface="+mj-ea"/>
              <a:cs typeface="Arial" panose="020B0604020202020204" pitchFamily="34" charset="0"/>
            </a:endParaRPr>
          </a:p>
          <a:p>
            <a:r>
              <a:rPr lang="en-US" altLang="ja-JP" sz="2800" b="1" dirty="0">
                <a:solidFill>
                  <a:srgbClr val="FF0000"/>
                </a:solidFill>
                <a:latin typeface="+mj-ea"/>
                <a:ea typeface="+mj-ea"/>
                <a:cs typeface="Arial" panose="020B0604020202020204" pitchFamily="34" charset="0"/>
              </a:rPr>
              <a:t>[</a:t>
            </a:r>
            <a:r>
              <a:rPr lang="ja-JP" altLang="en-US" sz="2800" b="1" dirty="0">
                <a:solidFill>
                  <a:srgbClr val="FF0000"/>
                </a:solidFill>
                <a:latin typeface="+mj-ea"/>
                <a:ea typeface="+mj-ea"/>
                <a:cs typeface="Arial" panose="020B0604020202020204" pitchFamily="34" charset="0"/>
              </a:rPr>
              <a:t>座長</a:t>
            </a:r>
            <a:r>
              <a:rPr lang="en-US" altLang="ja-JP" sz="2800" b="1" dirty="0">
                <a:solidFill>
                  <a:srgbClr val="FF0000"/>
                </a:solidFill>
                <a:latin typeface="+mj-ea"/>
                <a:ea typeface="+mj-ea"/>
                <a:cs typeface="Arial" panose="020B0604020202020204" pitchFamily="34" charset="0"/>
              </a:rPr>
              <a:t>or</a:t>
            </a:r>
            <a:r>
              <a:rPr lang="ja-JP" altLang="en-US" sz="2800" b="1" dirty="0">
                <a:solidFill>
                  <a:srgbClr val="FF0000"/>
                </a:solidFill>
                <a:latin typeface="+mj-ea"/>
                <a:ea typeface="+mj-ea"/>
                <a:cs typeface="Arial" panose="020B0604020202020204" pitchFamily="34" charset="0"/>
              </a:rPr>
              <a:t>マネージャ</a:t>
            </a:r>
            <a:r>
              <a:rPr lang="en-US" altLang="ja-JP" sz="2800" b="1" dirty="0">
                <a:solidFill>
                  <a:srgbClr val="FF0000"/>
                </a:solidFill>
                <a:latin typeface="+mj-ea"/>
                <a:ea typeface="+mj-ea"/>
                <a:cs typeface="Arial" panose="020B0604020202020204" pitchFamily="34" charset="0"/>
              </a:rPr>
              <a:t>]</a:t>
            </a:r>
            <a:r>
              <a:rPr lang="ja-JP" altLang="en-US" sz="2800" b="1" dirty="0">
                <a:solidFill>
                  <a:prstClr val="black"/>
                </a:solidFill>
                <a:latin typeface="+mj-ea"/>
                <a:ea typeface="+mj-ea"/>
                <a:cs typeface="Arial" panose="020B0604020202020204" pitchFamily="34" charset="0"/>
              </a:rPr>
              <a:t>電気太郎</a:t>
            </a:r>
            <a:r>
              <a:rPr lang="en-US" altLang="ja-JP" sz="2800" b="1" dirty="0">
                <a:solidFill>
                  <a:prstClr val="black"/>
                </a:solidFill>
                <a:latin typeface="+mj-ea"/>
                <a:ea typeface="+mj-ea"/>
                <a:cs typeface="Arial" panose="020B0604020202020204" pitchFamily="34" charset="0"/>
              </a:rPr>
              <a:t>(</a:t>
            </a:r>
            <a:r>
              <a:rPr lang="ja-JP" altLang="en-US" sz="2800" b="1" dirty="0">
                <a:solidFill>
                  <a:prstClr val="black"/>
                </a:solidFill>
                <a:latin typeface="+mj-ea"/>
                <a:ea typeface="+mj-ea"/>
                <a:cs typeface="Arial" panose="020B0604020202020204" pitchFamily="34" charset="0"/>
              </a:rPr>
              <a:t>でんきたろう</a:t>
            </a:r>
            <a:r>
              <a:rPr lang="en-US" altLang="ja-JP" sz="2800" b="1" dirty="0">
                <a:solidFill>
                  <a:prstClr val="black"/>
                </a:solidFill>
                <a:latin typeface="+mj-ea"/>
                <a:ea typeface="+mj-ea"/>
                <a:cs typeface="Arial" panose="020B0604020202020204" pitchFamily="34" charset="0"/>
              </a:rPr>
              <a:t>)_</a:t>
            </a:r>
            <a:r>
              <a:rPr lang="ja-JP" altLang="en-US" sz="2800" b="1" dirty="0">
                <a:solidFill>
                  <a:prstClr val="black"/>
                </a:solidFill>
                <a:latin typeface="+mj-ea"/>
                <a:ea typeface="+mj-ea"/>
                <a:cs typeface="Arial" panose="020B0604020202020204" pitchFamily="34" charset="0"/>
              </a:rPr>
              <a:t>〇〇株式会社</a:t>
            </a:r>
          </a:p>
          <a:p>
            <a:r>
              <a:rPr lang="ja-JP" altLang="en-US" sz="2800" b="1" dirty="0">
                <a:solidFill>
                  <a:prstClr val="black"/>
                </a:solidFill>
                <a:latin typeface="+mj-ea"/>
                <a:ea typeface="+mj-ea"/>
                <a:cs typeface="Arial" panose="020B0604020202020204" pitchFamily="34" charset="0"/>
              </a:rPr>
              <a:t>聴講者の例：電気次郎</a:t>
            </a:r>
            <a:r>
              <a:rPr lang="en-US" altLang="ja-JP" sz="2800" b="1" dirty="0">
                <a:solidFill>
                  <a:prstClr val="black"/>
                </a:solidFill>
                <a:latin typeface="+mj-ea"/>
                <a:ea typeface="+mj-ea"/>
                <a:cs typeface="Arial" panose="020B0604020202020204" pitchFamily="34" charset="0"/>
              </a:rPr>
              <a:t>(</a:t>
            </a:r>
            <a:r>
              <a:rPr lang="ja-JP" altLang="en-US" sz="2800" b="1" dirty="0">
                <a:solidFill>
                  <a:prstClr val="black"/>
                </a:solidFill>
                <a:latin typeface="+mj-ea"/>
                <a:ea typeface="+mj-ea"/>
                <a:cs typeface="Arial" panose="020B0604020202020204" pitchFamily="34" charset="0"/>
              </a:rPr>
              <a:t>でん</a:t>
            </a:r>
            <a:r>
              <a:rPr lang="ja-JP" altLang="en-US" sz="2800" b="1" dirty="0" err="1">
                <a:solidFill>
                  <a:prstClr val="black"/>
                </a:solidFill>
                <a:latin typeface="+mj-ea"/>
                <a:ea typeface="+mj-ea"/>
                <a:cs typeface="Arial" panose="020B0604020202020204" pitchFamily="34" charset="0"/>
              </a:rPr>
              <a:t>き</a:t>
            </a:r>
            <a:r>
              <a:rPr lang="ja-JP" altLang="en-US" sz="2800" b="1" dirty="0">
                <a:solidFill>
                  <a:prstClr val="black"/>
                </a:solidFill>
                <a:latin typeface="+mj-ea"/>
                <a:ea typeface="+mj-ea"/>
                <a:cs typeface="Arial" panose="020B0604020202020204" pitchFamily="34" charset="0"/>
              </a:rPr>
              <a:t>じろう</a:t>
            </a:r>
            <a:r>
              <a:rPr lang="en-US" altLang="ja-JP" sz="2800" b="1" dirty="0">
                <a:solidFill>
                  <a:prstClr val="black"/>
                </a:solidFill>
                <a:latin typeface="+mj-ea"/>
                <a:ea typeface="+mj-ea"/>
                <a:cs typeface="Arial" panose="020B0604020202020204" pitchFamily="34" charset="0"/>
              </a:rPr>
              <a:t>)_□□□</a:t>
            </a:r>
            <a:r>
              <a:rPr lang="ja-JP" altLang="en-US" sz="2800" b="1" dirty="0">
                <a:solidFill>
                  <a:prstClr val="black"/>
                </a:solidFill>
                <a:latin typeface="+mj-ea"/>
                <a:ea typeface="+mj-ea"/>
                <a:cs typeface="Arial" panose="020B0604020202020204" pitchFamily="34" charset="0"/>
              </a:rPr>
              <a:t>大学</a:t>
            </a:r>
          </a:p>
          <a:p>
            <a:endParaRPr lang="en-US" altLang="ja-JP" sz="2800" b="1" dirty="0">
              <a:solidFill>
                <a:prstClr val="black"/>
              </a:solidFill>
              <a:latin typeface="+mj-ea"/>
              <a:ea typeface="+mj-ea"/>
              <a:cs typeface="Arial" panose="020B0604020202020204" pitchFamily="34" charset="0"/>
            </a:endParaRPr>
          </a:p>
        </p:txBody>
      </p:sp>
      <p:pic>
        <p:nvPicPr>
          <p:cNvPr id="3" name="図 2">
            <a:extLst>
              <a:ext uri="{FF2B5EF4-FFF2-40B4-BE49-F238E27FC236}">
                <a16:creationId xmlns:a16="http://schemas.microsoft.com/office/drawing/2014/main" id="{90B61390-0642-4E9E-9DAC-D5E2FCCF3635}"/>
              </a:ext>
            </a:extLst>
          </p:cNvPr>
          <p:cNvPicPr>
            <a:picLocks noChangeAspect="1"/>
          </p:cNvPicPr>
          <p:nvPr/>
        </p:nvPicPr>
        <p:blipFill>
          <a:blip r:embed="rId2"/>
          <a:stretch>
            <a:fillRect/>
          </a:stretch>
        </p:blipFill>
        <p:spPr>
          <a:xfrm>
            <a:off x="288032" y="5049180"/>
            <a:ext cx="2880320" cy="1620180"/>
          </a:xfrm>
          <a:prstGeom prst="rect">
            <a:avLst/>
          </a:prstGeom>
        </p:spPr>
      </p:pic>
      <p:pic>
        <p:nvPicPr>
          <p:cNvPr id="4" name="図 3">
            <a:extLst>
              <a:ext uri="{FF2B5EF4-FFF2-40B4-BE49-F238E27FC236}">
                <a16:creationId xmlns:a16="http://schemas.microsoft.com/office/drawing/2014/main" id="{25F274B8-0AC6-4324-B48F-3AA6EA367AF9}"/>
              </a:ext>
            </a:extLst>
          </p:cNvPr>
          <p:cNvPicPr>
            <a:picLocks noChangeAspect="1"/>
          </p:cNvPicPr>
          <p:nvPr/>
        </p:nvPicPr>
        <p:blipFill>
          <a:blip r:embed="rId3"/>
          <a:stretch>
            <a:fillRect/>
          </a:stretch>
        </p:blipFill>
        <p:spPr>
          <a:xfrm>
            <a:off x="3572172" y="5017423"/>
            <a:ext cx="2936776" cy="1651937"/>
          </a:xfrm>
          <a:prstGeom prst="rect">
            <a:avLst/>
          </a:prstGeom>
        </p:spPr>
      </p:pic>
      <p:pic>
        <p:nvPicPr>
          <p:cNvPr id="2" name="図 1">
            <a:extLst>
              <a:ext uri="{FF2B5EF4-FFF2-40B4-BE49-F238E27FC236}">
                <a16:creationId xmlns:a16="http://schemas.microsoft.com/office/drawing/2014/main" id="{7ACAA1FD-33C6-41E2-96C6-CF819F75B11D}"/>
              </a:ext>
            </a:extLst>
          </p:cNvPr>
          <p:cNvPicPr>
            <a:picLocks noChangeAspect="1"/>
          </p:cNvPicPr>
          <p:nvPr/>
        </p:nvPicPr>
        <p:blipFill>
          <a:blip r:embed="rId4"/>
          <a:stretch>
            <a:fillRect/>
          </a:stretch>
        </p:blipFill>
        <p:spPr>
          <a:xfrm>
            <a:off x="6768751" y="5008799"/>
            <a:ext cx="2936777" cy="1651937"/>
          </a:xfrm>
          <a:prstGeom prst="rect">
            <a:avLst/>
          </a:prstGeom>
        </p:spPr>
      </p:pic>
    </p:spTree>
    <p:extLst>
      <p:ext uri="{BB962C8B-B14F-4D97-AF65-F5344CB8AC3E}">
        <p14:creationId xmlns:p14="http://schemas.microsoft.com/office/powerpoint/2010/main" val="419076797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全参加者へご協力のお願い</a:t>
            </a:r>
          </a:p>
        </p:txBody>
      </p:sp>
      <p:sp>
        <p:nvSpPr>
          <p:cNvPr id="34" name="テキスト ボックス 33"/>
          <p:cNvSpPr txBox="1"/>
          <p:nvPr/>
        </p:nvSpPr>
        <p:spPr>
          <a:xfrm>
            <a:off x="128464" y="908720"/>
            <a:ext cx="9963968" cy="954107"/>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1.</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参加者名の設定について（設定操作方法）</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grpSp>
        <p:nvGrpSpPr>
          <p:cNvPr id="3" name="グループ化 2">
            <a:extLst>
              <a:ext uri="{FF2B5EF4-FFF2-40B4-BE49-F238E27FC236}">
                <a16:creationId xmlns:a16="http://schemas.microsoft.com/office/drawing/2014/main" id="{18D72661-ADE9-4BF0-89FB-0AFFB0289EB9}"/>
              </a:ext>
            </a:extLst>
          </p:cNvPr>
          <p:cNvGrpSpPr/>
          <p:nvPr/>
        </p:nvGrpSpPr>
        <p:grpSpPr>
          <a:xfrm>
            <a:off x="200472" y="1426277"/>
            <a:ext cx="9793088" cy="5387099"/>
            <a:chOff x="200472" y="1426277"/>
            <a:chExt cx="9793088" cy="5387099"/>
          </a:xfrm>
        </p:grpSpPr>
        <p:pic>
          <p:nvPicPr>
            <p:cNvPr id="2" name="図 1">
              <a:extLst>
                <a:ext uri="{FF2B5EF4-FFF2-40B4-BE49-F238E27FC236}">
                  <a16:creationId xmlns:a16="http://schemas.microsoft.com/office/drawing/2014/main" id="{5A54BB9C-9591-4FE1-B38C-07D43BA7DBF1}"/>
                </a:ext>
              </a:extLst>
            </p:cNvPr>
            <p:cNvPicPr>
              <a:picLocks noChangeAspect="1"/>
            </p:cNvPicPr>
            <p:nvPr/>
          </p:nvPicPr>
          <p:blipFill>
            <a:blip r:embed="rId2"/>
            <a:stretch>
              <a:fillRect/>
            </a:stretch>
          </p:blipFill>
          <p:spPr>
            <a:xfrm>
              <a:off x="200472" y="1426277"/>
              <a:ext cx="9577064" cy="5387099"/>
            </a:xfrm>
            <a:prstGeom prst="rect">
              <a:avLst/>
            </a:prstGeom>
          </p:spPr>
        </p:pic>
        <p:sp>
          <p:nvSpPr>
            <p:cNvPr id="6" name="テキスト ボックス 5">
              <a:extLst>
                <a:ext uri="{FF2B5EF4-FFF2-40B4-BE49-F238E27FC236}">
                  <a16:creationId xmlns:a16="http://schemas.microsoft.com/office/drawing/2014/main" id="{BD3DA26F-AFDE-40F4-A14F-F132A7219B7E}"/>
                </a:ext>
              </a:extLst>
            </p:cNvPr>
            <p:cNvSpPr txBox="1"/>
            <p:nvPr/>
          </p:nvSpPr>
          <p:spPr>
            <a:xfrm>
              <a:off x="344488" y="4999429"/>
              <a:ext cx="9649072" cy="1015663"/>
            </a:xfrm>
            <a:prstGeom prst="rect">
              <a:avLst/>
            </a:prstGeom>
            <a:ln>
              <a:noFill/>
            </a:ln>
          </p:spPr>
          <p:txBody>
            <a:bodyPr wrap="square" rtlCol="0">
              <a:spAutoFit/>
            </a:bodyPr>
            <a:lstStyle/>
            <a:p>
              <a:r>
                <a:rPr kumimoji="1" lang="ja-JP" altLang="en-US" sz="2000" b="1" dirty="0">
                  <a:solidFill>
                    <a:srgbClr val="FF0000"/>
                  </a:solidFill>
                </a:rPr>
                <a:t>①画面上で適当に右クリックすると「名前の変更」が現れる</a:t>
              </a:r>
              <a:endParaRPr kumimoji="1" lang="en-US" altLang="ja-JP" sz="2000" b="1" dirty="0">
                <a:solidFill>
                  <a:srgbClr val="FF0000"/>
                </a:solidFill>
              </a:endParaRPr>
            </a:p>
            <a:p>
              <a:r>
                <a:rPr lang="ja-JP" altLang="en-US" sz="2000" b="1" dirty="0">
                  <a:solidFill>
                    <a:srgbClr val="FFFF00"/>
                  </a:solidFill>
                </a:rPr>
                <a:t>②名前の変更を選択</a:t>
              </a:r>
              <a:endParaRPr lang="en-US" altLang="ja-JP" sz="2000" b="1" dirty="0">
                <a:solidFill>
                  <a:srgbClr val="FFFF00"/>
                </a:solidFill>
              </a:endParaRPr>
            </a:p>
            <a:p>
              <a:r>
                <a:rPr kumimoji="1" lang="ja-JP" altLang="en-US" sz="2000" b="1" dirty="0">
                  <a:solidFill>
                    <a:srgbClr val="33CC33"/>
                  </a:solidFill>
                </a:rPr>
                <a:t>③新規表示名に記載例に従って入力後、</a:t>
              </a:r>
              <a:r>
                <a:rPr kumimoji="1" lang="en-US" altLang="ja-JP" sz="2000" b="1" dirty="0">
                  <a:solidFill>
                    <a:srgbClr val="33CC33"/>
                  </a:solidFill>
                </a:rPr>
                <a:t>OK</a:t>
              </a:r>
              <a:endParaRPr kumimoji="1" lang="ja-JP" altLang="en-US" sz="2000" b="1" dirty="0"/>
            </a:p>
          </p:txBody>
        </p:sp>
        <p:sp>
          <p:nvSpPr>
            <p:cNvPr id="9" name="正方形/長方形 8">
              <a:extLst>
                <a:ext uri="{FF2B5EF4-FFF2-40B4-BE49-F238E27FC236}">
                  <a16:creationId xmlns:a16="http://schemas.microsoft.com/office/drawing/2014/main" id="{A3BA1AB4-F535-45AC-A5D0-AF3E10767458}"/>
                </a:ext>
              </a:extLst>
            </p:cNvPr>
            <p:cNvSpPr/>
            <p:nvPr/>
          </p:nvSpPr>
          <p:spPr>
            <a:xfrm>
              <a:off x="2466625" y="2468801"/>
              <a:ext cx="792088" cy="21602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B5ACE47-CD89-46F8-A649-C0B88D4A5722}"/>
                </a:ext>
              </a:extLst>
            </p:cNvPr>
            <p:cNvSpPr txBox="1"/>
            <p:nvPr/>
          </p:nvSpPr>
          <p:spPr>
            <a:xfrm>
              <a:off x="2976967" y="1759305"/>
              <a:ext cx="504056" cy="369332"/>
            </a:xfrm>
            <a:prstGeom prst="rect">
              <a:avLst/>
            </a:prstGeom>
            <a:ln>
              <a:noFill/>
            </a:ln>
          </p:spPr>
          <p:txBody>
            <a:bodyPr wrap="square" rtlCol="0">
              <a:spAutoFit/>
            </a:bodyPr>
            <a:lstStyle/>
            <a:p>
              <a:r>
                <a:rPr kumimoji="1" lang="ja-JP" altLang="en-US" b="1" dirty="0">
                  <a:solidFill>
                    <a:srgbClr val="FF0000"/>
                  </a:solidFill>
                </a:rPr>
                <a:t>①</a:t>
              </a:r>
              <a:endParaRPr kumimoji="1" lang="ja-JP" altLang="en-US" dirty="0">
                <a:solidFill>
                  <a:srgbClr val="FF0000"/>
                </a:solidFill>
              </a:endParaRPr>
            </a:p>
          </p:txBody>
        </p:sp>
        <p:sp>
          <p:nvSpPr>
            <p:cNvPr id="15" name="正方形/長方形 14">
              <a:extLst>
                <a:ext uri="{FF2B5EF4-FFF2-40B4-BE49-F238E27FC236}">
                  <a16:creationId xmlns:a16="http://schemas.microsoft.com/office/drawing/2014/main" id="{0566DC8C-9972-478F-8D71-BD13C135D4A6}"/>
                </a:ext>
              </a:extLst>
            </p:cNvPr>
            <p:cNvSpPr/>
            <p:nvPr/>
          </p:nvSpPr>
          <p:spPr>
            <a:xfrm>
              <a:off x="3936053" y="2090727"/>
              <a:ext cx="1953051" cy="1077656"/>
            </a:xfrm>
            <a:prstGeom prst="rect">
              <a:avLst/>
            </a:prstGeom>
            <a:noFill/>
            <a:ln w="38100">
              <a:solidFill>
                <a:srgbClr val="33CC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061113C-7164-4F6B-B7E1-7BAAC27FF17F}"/>
                </a:ext>
              </a:extLst>
            </p:cNvPr>
            <p:cNvSpPr/>
            <p:nvPr/>
          </p:nvSpPr>
          <p:spPr>
            <a:xfrm>
              <a:off x="4034926" y="2539936"/>
              <a:ext cx="1782170" cy="144948"/>
            </a:xfrm>
            <a:prstGeom prst="rect">
              <a:avLst/>
            </a:prstGeom>
            <a:noFill/>
            <a:ln w="38100">
              <a:solidFill>
                <a:srgbClr val="33CC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511D483-C77F-4148-BC89-32470EF21493}"/>
                </a:ext>
              </a:extLst>
            </p:cNvPr>
            <p:cNvSpPr txBox="1"/>
            <p:nvPr/>
          </p:nvSpPr>
          <p:spPr>
            <a:xfrm>
              <a:off x="5169024" y="2170604"/>
              <a:ext cx="504056" cy="369332"/>
            </a:xfrm>
            <a:prstGeom prst="rect">
              <a:avLst/>
            </a:prstGeom>
            <a:ln>
              <a:noFill/>
            </a:ln>
          </p:spPr>
          <p:txBody>
            <a:bodyPr wrap="square" rtlCol="0">
              <a:spAutoFit/>
            </a:bodyPr>
            <a:lstStyle/>
            <a:p>
              <a:r>
                <a:rPr kumimoji="1" lang="ja-JP" altLang="en-US" b="1" dirty="0">
                  <a:solidFill>
                    <a:srgbClr val="60C8AC"/>
                  </a:solidFill>
                </a:rPr>
                <a:t>③</a:t>
              </a:r>
              <a:endParaRPr kumimoji="1" lang="ja-JP" altLang="en-US" dirty="0">
                <a:solidFill>
                  <a:srgbClr val="60C8AC"/>
                </a:solidFill>
              </a:endParaRPr>
            </a:p>
          </p:txBody>
        </p:sp>
        <p:sp>
          <p:nvSpPr>
            <p:cNvPr id="14" name="正方形/長方形 13">
              <a:extLst>
                <a:ext uri="{FF2B5EF4-FFF2-40B4-BE49-F238E27FC236}">
                  <a16:creationId xmlns:a16="http://schemas.microsoft.com/office/drawing/2014/main" id="{DDAA2D7A-E8C0-4AA8-B727-1BA177B950F6}"/>
                </a:ext>
              </a:extLst>
            </p:cNvPr>
            <p:cNvSpPr/>
            <p:nvPr/>
          </p:nvSpPr>
          <p:spPr>
            <a:xfrm>
              <a:off x="2433331" y="2103123"/>
              <a:ext cx="1469428" cy="61504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DADAD0C5-5AFC-4EFD-99A5-57A6F40E6DA9}"/>
                </a:ext>
              </a:extLst>
            </p:cNvPr>
            <p:cNvSpPr txBox="1"/>
            <p:nvPr/>
          </p:nvSpPr>
          <p:spPr>
            <a:xfrm>
              <a:off x="3266973" y="2360294"/>
              <a:ext cx="504056" cy="369332"/>
            </a:xfrm>
            <a:prstGeom prst="rect">
              <a:avLst/>
            </a:prstGeom>
            <a:ln>
              <a:noFill/>
            </a:ln>
          </p:spPr>
          <p:txBody>
            <a:bodyPr wrap="square" rtlCol="0">
              <a:spAutoFit/>
            </a:bodyPr>
            <a:lstStyle/>
            <a:p>
              <a:r>
                <a:rPr lang="ja-JP" altLang="en-US" b="1" dirty="0">
                  <a:solidFill>
                    <a:srgbClr val="FFFF00"/>
                  </a:solidFill>
                </a:rPr>
                <a:t>②</a:t>
              </a:r>
              <a:endParaRPr kumimoji="1" lang="ja-JP" altLang="en-US" dirty="0"/>
            </a:p>
          </p:txBody>
        </p:sp>
      </p:grpSp>
    </p:spTree>
    <p:extLst>
      <p:ext uri="{BB962C8B-B14F-4D97-AF65-F5344CB8AC3E}">
        <p14:creationId xmlns:p14="http://schemas.microsoft.com/office/powerpoint/2010/main" val="182421232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2362CF0-FA56-436A-8D40-8F5E863EEC02}"/>
              </a:ext>
            </a:extLst>
          </p:cNvPr>
          <p:cNvPicPr>
            <a:picLocks noChangeAspect="1"/>
          </p:cNvPicPr>
          <p:nvPr/>
        </p:nvPicPr>
        <p:blipFill rotWithShape="1">
          <a:blip r:embed="rId2"/>
          <a:srcRect t="62683" r="22224"/>
          <a:stretch/>
        </p:blipFill>
        <p:spPr>
          <a:xfrm>
            <a:off x="315573" y="1517692"/>
            <a:ext cx="6322525" cy="1656184"/>
          </a:xfrm>
          <a:prstGeom prst="rect">
            <a:avLst/>
          </a:prstGeom>
        </p:spPr>
      </p:pic>
      <p:sp>
        <p:nvSpPr>
          <p:cNvPr id="9" name="タイトル 1">
            <a:extLst>
              <a:ext uri="{FF2B5EF4-FFF2-40B4-BE49-F238E27FC236}">
                <a16:creationId xmlns:a16="http://schemas.microsoft.com/office/drawing/2014/main" id="{BDFB2C63-6F6A-4A8E-9FB4-FE33E3468054}"/>
              </a:ext>
            </a:extLst>
          </p:cNvPr>
          <p:cNvSpPr txBox="1">
            <a:spLocks/>
          </p:cNvSpPr>
          <p:nvPr/>
        </p:nvSpPr>
        <p:spPr>
          <a:xfrm>
            <a:off x="200472" y="107254"/>
            <a:ext cx="6552728" cy="573318"/>
          </a:xfrm>
          <a:prstGeom prst="rect">
            <a:avLst/>
          </a:prstGeom>
        </p:spPr>
        <p:txBody>
          <a:bodyPr/>
          <a:lstStyle>
            <a:lvl1pPr algn="l" defTabSz="457200" rtl="0" eaLnBrk="1" fontAlgn="base" hangingPunct="1">
              <a:spcBef>
                <a:spcPct val="0"/>
              </a:spcBef>
              <a:spcAft>
                <a:spcPct val="0"/>
              </a:spcAft>
              <a:defRPr kumimoji="1" sz="36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kumimoji="1" sz="3200" b="1">
                <a:solidFill>
                  <a:schemeClr val="bg1"/>
                </a:solidFill>
                <a:latin typeface="Verdana" charset="0"/>
                <a:ea typeface="ＭＳ Ｐゴシック" charset="0"/>
                <a:cs typeface="ＭＳ Ｐゴシック" charset="0"/>
              </a:defRPr>
            </a:lvl9pPr>
          </a:lstStyle>
          <a:p>
            <a:r>
              <a:rPr lang="ja-JP" altLang="en-US" sz="4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全参加者へご協力のお願い</a:t>
            </a:r>
            <a:endPar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8D60D039-3B98-4F2A-8EA3-58B55F6E0F7A}"/>
              </a:ext>
            </a:extLst>
          </p:cNvPr>
          <p:cNvSpPr txBox="1"/>
          <p:nvPr/>
        </p:nvSpPr>
        <p:spPr>
          <a:xfrm>
            <a:off x="128464" y="908720"/>
            <a:ext cx="9963968" cy="954107"/>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1.</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参加者名の設定について（別の方法）</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pic>
        <p:nvPicPr>
          <p:cNvPr id="12" name="図 11">
            <a:extLst>
              <a:ext uri="{FF2B5EF4-FFF2-40B4-BE49-F238E27FC236}">
                <a16:creationId xmlns:a16="http://schemas.microsoft.com/office/drawing/2014/main" id="{E6A76F40-DC3B-4F31-8E99-901D91A81D52}"/>
              </a:ext>
            </a:extLst>
          </p:cNvPr>
          <p:cNvPicPr>
            <a:picLocks noChangeAspect="1"/>
          </p:cNvPicPr>
          <p:nvPr/>
        </p:nvPicPr>
        <p:blipFill>
          <a:blip r:embed="rId3"/>
          <a:stretch>
            <a:fillRect/>
          </a:stretch>
        </p:blipFill>
        <p:spPr>
          <a:xfrm>
            <a:off x="315573" y="5169596"/>
            <a:ext cx="2990850" cy="1581150"/>
          </a:xfrm>
          <a:prstGeom prst="rect">
            <a:avLst/>
          </a:prstGeom>
          <a:ln>
            <a:solidFill>
              <a:schemeClr val="tx1"/>
            </a:solidFill>
          </a:ln>
        </p:spPr>
      </p:pic>
      <p:pic>
        <p:nvPicPr>
          <p:cNvPr id="14" name="図 13">
            <a:extLst>
              <a:ext uri="{FF2B5EF4-FFF2-40B4-BE49-F238E27FC236}">
                <a16:creationId xmlns:a16="http://schemas.microsoft.com/office/drawing/2014/main" id="{3CE113D1-92F8-4F13-9773-591AC245D359}"/>
              </a:ext>
            </a:extLst>
          </p:cNvPr>
          <p:cNvPicPr>
            <a:picLocks noChangeAspect="1"/>
          </p:cNvPicPr>
          <p:nvPr/>
        </p:nvPicPr>
        <p:blipFill>
          <a:blip r:embed="rId4"/>
          <a:stretch>
            <a:fillRect/>
          </a:stretch>
        </p:blipFill>
        <p:spPr>
          <a:xfrm>
            <a:off x="315573" y="3411052"/>
            <a:ext cx="4305300" cy="1457325"/>
          </a:xfrm>
          <a:prstGeom prst="rect">
            <a:avLst/>
          </a:prstGeom>
        </p:spPr>
      </p:pic>
      <p:sp>
        <p:nvSpPr>
          <p:cNvPr id="15" name="正方形/長方形 14">
            <a:extLst>
              <a:ext uri="{FF2B5EF4-FFF2-40B4-BE49-F238E27FC236}">
                <a16:creationId xmlns:a16="http://schemas.microsoft.com/office/drawing/2014/main" id="{3519644E-6318-49FE-BB5C-0C6B574DE698}"/>
              </a:ext>
            </a:extLst>
          </p:cNvPr>
          <p:cNvSpPr/>
          <p:nvPr/>
        </p:nvSpPr>
        <p:spPr>
          <a:xfrm>
            <a:off x="1496616" y="2564904"/>
            <a:ext cx="1224136" cy="54492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1017C2A2-D613-47CD-B32A-163C4B28E799}"/>
              </a:ext>
            </a:extLst>
          </p:cNvPr>
          <p:cNvSpPr txBox="1"/>
          <p:nvPr/>
        </p:nvSpPr>
        <p:spPr>
          <a:xfrm>
            <a:off x="4620872" y="3688199"/>
            <a:ext cx="5228671" cy="1631216"/>
          </a:xfrm>
          <a:prstGeom prst="rect">
            <a:avLst/>
          </a:prstGeom>
          <a:ln>
            <a:noFill/>
          </a:ln>
        </p:spPr>
        <p:txBody>
          <a:bodyPr wrap="square" rtlCol="0">
            <a:spAutoFit/>
          </a:bodyPr>
          <a:lstStyle/>
          <a:p>
            <a:r>
              <a:rPr kumimoji="1" lang="ja-JP" altLang="en-US" sz="2000" b="1" dirty="0">
                <a:solidFill>
                  <a:srgbClr val="FF0000"/>
                </a:solidFill>
              </a:rPr>
              <a:t>①画面下部の「参加者」をクリックすると、画面右側にリストが表示される</a:t>
            </a:r>
            <a:endParaRPr kumimoji="1" lang="en-US" altLang="ja-JP" sz="2000" b="1" dirty="0">
              <a:solidFill>
                <a:srgbClr val="FF0000"/>
              </a:solidFill>
            </a:endParaRPr>
          </a:p>
          <a:p>
            <a:r>
              <a:rPr lang="ja-JP" altLang="en-US" sz="2000" b="1" dirty="0">
                <a:solidFill>
                  <a:srgbClr val="0070C0"/>
                </a:solidFill>
              </a:rPr>
              <a:t>②自分の名前のところにカーソルを合わせ、「詳細」「名前の変更」の順にクリック</a:t>
            </a:r>
            <a:endParaRPr lang="en-US" altLang="ja-JP" sz="2000" b="1" dirty="0">
              <a:solidFill>
                <a:srgbClr val="0070C0"/>
              </a:solidFill>
            </a:endParaRPr>
          </a:p>
          <a:p>
            <a:r>
              <a:rPr kumimoji="1" lang="ja-JP" altLang="en-US" sz="2000" b="1" dirty="0">
                <a:solidFill>
                  <a:schemeClr val="accent3"/>
                </a:solidFill>
              </a:rPr>
              <a:t>③新規表示名に記載例に従って入力後、</a:t>
            </a:r>
            <a:r>
              <a:rPr kumimoji="1" lang="en-US" altLang="ja-JP" sz="2000" b="1" dirty="0">
                <a:solidFill>
                  <a:schemeClr val="accent3"/>
                </a:solidFill>
              </a:rPr>
              <a:t>OK</a:t>
            </a:r>
            <a:endParaRPr kumimoji="1" lang="ja-JP" altLang="en-US" sz="2000" b="1" dirty="0">
              <a:solidFill>
                <a:schemeClr val="accent3"/>
              </a:solidFill>
            </a:endParaRPr>
          </a:p>
        </p:txBody>
      </p:sp>
      <p:sp>
        <p:nvSpPr>
          <p:cNvPr id="18" name="テキスト ボックス 17">
            <a:extLst>
              <a:ext uri="{FF2B5EF4-FFF2-40B4-BE49-F238E27FC236}">
                <a16:creationId xmlns:a16="http://schemas.microsoft.com/office/drawing/2014/main" id="{67393CF1-036D-4301-910B-F78CCF39B1C7}"/>
              </a:ext>
            </a:extLst>
          </p:cNvPr>
          <p:cNvSpPr txBox="1"/>
          <p:nvPr/>
        </p:nvSpPr>
        <p:spPr>
          <a:xfrm>
            <a:off x="2936776" y="3853991"/>
            <a:ext cx="432048" cy="369332"/>
          </a:xfrm>
          <a:prstGeom prst="rect">
            <a:avLst/>
          </a:prstGeom>
          <a:ln>
            <a:noFill/>
          </a:ln>
        </p:spPr>
        <p:txBody>
          <a:bodyPr wrap="square" rtlCol="0">
            <a:spAutoFit/>
          </a:bodyPr>
          <a:lstStyle/>
          <a:p>
            <a:r>
              <a:rPr kumimoji="1" lang="ja-JP" altLang="en-US" b="1" dirty="0">
                <a:solidFill>
                  <a:schemeClr val="accent1"/>
                </a:solidFill>
                <a:latin typeface="+mj-ea"/>
                <a:ea typeface="+mj-ea"/>
              </a:rPr>
              <a:t>②</a:t>
            </a:r>
          </a:p>
        </p:txBody>
      </p:sp>
      <p:sp>
        <p:nvSpPr>
          <p:cNvPr id="19" name="正方形/長方形 18">
            <a:extLst>
              <a:ext uri="{FF2B5EF4-FFF2-40B4-BE49-F238E27FC236}">
                <a16:creationId xmlns:a16="http://schemas.microsoft.com/office/drawing/2014/main" id="{54B4196D-C6B2-4B06-904C-5B69DFBC9030}"/>
              </a:ext>
            </a:extLst>
          </p:cNvPr>
          <p:cNvSpPr/>
          <p:nvPr/>
        </p:nvSpPr>
        <p:spPr>
          <a:xfrm>
            <a:off x="2794617" y="4223323"/>
            <a:ext cx="1826254" cy="340312"/>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20" name="正方形/長方形 19">
            <a:extLst>
              <a:ext uri="{FF2B5EF4-FFF2-40B4-BE49-F238E27FC236}">
                <a16:creationId xmlns:a16="http://schemas.microsoft.com/office/drawing/2014/main" id="{0D3BC414-42C7-4AA3-A9C2-CF3FB5A11294}"/>
              </a:ext>
            </a:extLst>
          </p:cNvPr>
          <p:cNvSpPr/>
          <p:nvPr/>
        </p:nvSpPr>
        <p:spPr>
          <a:xfrm>
            <a:off x="401638" y="5769599"/>
            <a:ext cx="2818549" cy="340312"/>
          </a:xfrm>
          <a:prstGeom prst="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21" name="テキスト ボックス 20">
            <a:extLst>
              <a:ext uri="{FF2B5EF4-FFF2-40B4-BE49-F238E27FC236}">
                <a16:creationId xmlns:a16="http://schemas.microsoft.com/office/drawing/2014/main" id="{AA9BC5E6-EA00-4ECA-AA7D-72498420EFE7}"/>
              </a:ext>
            </a:extLst>
          </p:cNvPr>
          <p:cNvSpPr txBox="1"/>
          <p:nvPr/>
        </p:nvSpPr>
        <p:spPr>
          <a:xfrm>
            <a:off x="2416004" y="5444191"/>
            <a:ext cx="432048" cy="369332"/>
          </a:xfrm>
          <a:prstGeom prst="rect">
            <a:avLst/>
          </a:prstGeom>
          <a:ln>
            <a:noFill/>
          </a:ln>
        </p:spPr>
        <p:txBody>
          <a:bodyPr wrap="square" rtlCol="0">
            <a:spAutoFit/>
          </a:bodyPr>
          <a:lstStyle/>
          <a:p>
            <a:r>
              <a:rPr kumimoji="1" lang="ja-JP" altLang="en-US" b="1" dirty="0">
                <a:solidFill>
                  <a:schemeClr val="accent3"/>
                </a:solidFill>
                <a:latin typeface="+mj-ea"/>
                <a:ea typeface="+mj-ea"/>
              </a:rPr>
              <a:t>③</a:t>
            </a:r>
          </a:p>
        </p:txBody>
      </p:sp>
      <p:sp>
        <p:nvSpPr>
          <p:cNvPr id="22" name="正方形/長方形 21">
            <a:extLst>
              <a:ext uri="{FF2B5EF4-FFF2-40B4-BE49-F238E27FC236}">
                <a16:creationId xmlns:a16="http://schemas.microsoft.com/office/drawing/2014/main" id="{A402999D-0F1E-4A33-85A1-069BC64759D3}"/>
              </a:ext>
            </a:extLst>
          </p:cNvPr>
          <p:cNvSpPr/>
          <p:nvPr/>
        </p:nvSpPr>
        <p:spPr>
          <a:xfrm>
            <a:off x="1703116" y="6381859"/>
            <a:ext cx="648072" cy="340312"/>
          </a:xfrm>
          <a:prstGeom prst="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23" name="テキスト ボックス 22">
            <a:extLst>
              <a:ext uri="{FF2B5EF4-FFF2-40B4-BE49-F238E27FC236}">
                <a16:creationId xmlns:a16="http://schemas.microsoft.com/office/drawing/2014/main" id="{C65BB679-F4FE-4A58-8C61-9F10B6F49F63}"/>
              </a:ext>
            </a:extLst>
          </p:cNvPr>
          <p:cNvSpPr txBox="1"/>
          <p:nvPr/>
        </p:nvSpPr>
        <p:spPr>
          <a:xfrm>
            <a:off x="1271068" y="6381859"/>
            <a:ext cx="432048" cy="369332"/>
          </a:xfrm>
          <a:prstGeom prst="rect">
            <a:avLst/>
          </a:prstGeom>
          <a:ln>
            <a:noFill/>
          </a:ln>
        </p:spPr>
        <p:txBody>
          <a:bodyPr wrap="square" rtlCol="0">
            <a:spAutoFit/>
          </a:bodyPr>
          <a:lstStyle/>
          <a:p>
            <a:r>
              <a:rPr kumimoji="1" lang="ja-JP" altLang="en-US" b="1" dirty="0">
                <a:solidFill>
                  <a:schemeClr val="accent3"/>
                </a:solidFill>
                <a:latin typeface="+mj-ea"/>
                <a:ea typeface="+mj-ea"/>
              </a:rPr>
              <a:t>③</a:t>
            </a:r>
          </a:p>
        </p:txBody>
      </p:sp>
      <p:sp>
        <p:nvSpPr>
          <p:cNvPr id="24" name="テキスト ボックス 23">
            <a:extLst>
              <a:ext uri="{FF2B5EF4-FFF2-40B4-BE49-F238E27FC236}">
                <a16:creationId xmlns:a16="http://schemas.microsoft.com/office/drawing/2014/main" id="{4CD275F8-5F81-4E66-96A9-BC19B1AEA923}"/>
              </a:ext>
            </a:extLst>
          </p:cNvPr>
          <p:cNvSpPr txBox="1"/>
          <p:nvPr/>
        </p:nvSpPr>
        <p:spPr>
          <a:xfrm>
            <a:off x="2013779" y="2217534"/>
            <a:ext cx="432048" cy="369332"/>
          </a:xfrm>
          <a:prstGeom prst="rect">
            <a:avLst/>
          </a:prstGeom>
          <a:ln>
            <a:noFill/>
          </a:ln>
        </p:spPr>
        <p:txBody>
          <a:bodyPr wrap="square" rtlCol="0">
            <a:spAutoFit/>
          </a:bodyPr>
          <a:lstStyle/>
          <a:p>
            <a:r>
              <a:rPr kumimoji="1" lang="ja-JP" altLang="en-US" b="1" dirty="0">
                <a:solidFill>
                  <a:srgbClr val="FF0000"/>
                </a:solidFill>
                <a:latin typeface="+mj-ea"/>
                <a:ea typeface="+mj-ea"/>
              </a:rPr>
              <a:t>①</a:t>
            </a:r>
          </a:p>
        </p:txBody>
      </p:sp>
    </p:spTree>
    <p:extLst>
      <p:ext uri="{BB962C8B-B14F-4D97-AF65-F5344CB8AC3E}">
        <p14:creationId xmlns:p14="http://schemas.microsoft.com/office/powerpoint/2010/main" val="34255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全参加者へご協力のお願い</a:t>
            </a:r>
          </a:p>
        </p:txBody>
      </p:sp>
      <p:sp>
        <p:nvSpPr>
          <p:cNvPr id="34" name="テキスト ボックス 33"/>
          <p:cNvSpPr txBox="1"/>
          <p:nvPr/>
        </p:nvSpPr>
        <p:spPr>
          <a:xfrm>
            <a:off x="128464" y="908720"/>
            <a:ext cx="9963968" cy="2246769"/>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2.</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会議中のオーディオとビデオ（カメラ）設定</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聴講者は原則、ミュート設定＆ビデオ</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OFF</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でご参加ください。なお、聴講者とは、当該セッションの座長とご発表中の発表者を除く全員です。</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grpSp>
        <p:nvGrpSpPr>
          <p:cNvPr id="7" name="グループ化 6">
            <a:extLst>
              <a:ext uri="{FF2B5EF4-FFF2-40B4-BE49-F238E27FC236}">
                <a16:creationId xmlns:a16="http://schemas.microsoft.com/office/drawing/2014/main" id="{74EFBA61-E72A-4EC1-ACDF-40B0B248DBA4}"/>
              </a:ext>
            </a:extLst>
          </p:cNvPr>
          <p:cNvGrpSpPr/>
          <p:nvPr/>
        </p:nvGrpSpPr>
        <p:grpSpPr>
          <a:xfrm>
            <a:off x="1045164" y="2792388"/>
            <a:ext cx="8090692" cy="3923093"/>
            <a:chOff x="1045164" y="2792388"/>
            <a:chExt cx="8090692" cy="3923093"/>
          </a:xfrm>
        </p:grpSpPr>
        <p:sp>
          <p:nvSpPr>
            <p:cNvPr id="9" name="正方形/長方形 8">
              <a:extLst>
                <a:ext uri="{FF2B5EF4-FFF2-40B4-BE49-F238E27FC236}">
                  <a16:creationId xmlns:a16="http://schemas.microsoft.com/office/drawing/2014/main" id="{A3BA1AB4-F535-45AC-A5D0-AF3E10767458}"/>
                </a:ext>
              </a:extLst>
            </p:cNvPr>
            <p:cNvSpPr/>
            <p:nvPr/>
          </p:nvSpPr>
          <p:spPr>
            <a:xfrm>
              <a:off x="2493388" y="4205102"/>
              <a:ext cx="792088" cy="21602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Verdana"/>
                <a:ea typeface="ＭＳ 明朝" panose="02020609040205080304" pitchFamily="17" charset="-128"/>
                <a:cs typeface="+mn-cs"/>
              </a:endParaRPr>
            </a:p>
          </p:txBody>
        </p:sp>
        <p:sp>
          <p:nvSpPr>
            <p:cNvPr id="12" name="テキスト ボックス 11">
              <a:extLst>
                <a:ext uri="{FF2B5EF4-FFF2-40B4-BE49-F238E27FC236}">
                  <a16:creationId xmlns:a16="http://schemas.microsoft.com/office/drawing/2014/main" id="{3B5ACE47-CD89-46F8-A649-C0B88D4A5722}"/>
                </a:ext>
              </a:extLst>
            </p:cNvPr>
            <p:cNvSpPr txBox="1"/>
            <p:nvPr/>
          </p:nvSpPr>
          <p:spPr>
            <a:xfrm>
              <a:off x="2070218" y="4122776"/>
              <a:ext cx="504056" cy="369332"/>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00"/>
                  </a:solidFill>
                  <a:effectLst/>
                  <a:uLnTx/>
                  <a:uFillTx/>
                  <a:latin typeface="Verdana"/>
                  <a:ea typeface="ＭＳ 明朝" panose="02020609040205080304" pitchFamily="17" charset="-128"/>
                  <a:cs typeface="+mn-cs"/>
                </a:rPr>
                <a:t>②</a:t>
              </a:r>
              <a:endParaRPr kumimoji="1" lang="ja-JP" altLang="en-US" sz="1800" b="0" i="0" u="none" strike="noStrike" kern="1200" cap="none" spc="0" normalizeH="0" baseline="0" noProof="0" dirty="0">
                <a:ln>
                  <a:noFill/>
                </a:ln>
                <a:solidFill>
                  <a:prstClr val="black"/>
                </a:solidFill>
                <a:effectLst/>
                <a:uLnTx/>
                <a:uFillTx/>
                <a:latin typeface="Verdana"/>
                <a:ea typeface="ＭＳ 明朝" panose="02020609040205080304" pitchFamily="17" charset="-128"/>
                <a:cs typeface="+mn-cs"/>
              </a:endParaRPr>
            </a:p>
          </p:txBody>
        </p:sp>
        <p:sp>
          <p:nvSpPr>
            <p:cNvPr id="15" name="正方形/長方形 14">
              <a:extLst>
                <a:ext uri="{FF2B5EF4-FFF2-40B4-BE49-F238E27FC236}">
                  <a16:creationId xmlns:a16="http://schemas.microsoft.com/office/drawing/2014/main" id="{0566DC8C-9972-478F-8D71-BD13C135D4A6}"/>
                </a:ext>
              </a:extLst>
            </p:cNvPr>
            <p:cNvSpPr/>
            <p:nvPr/>
          </p:nvSpPr>
          <p:spPr>
            <a:xfrm>
              <a:off x="3800872" y="3892902"/>
              <a:ext cx="2004884" cy="1077656"/>
            </a:xfrm>
            <a:prstGeom prst="rect">
              <a:avLst/>
            </a:prstGeom>
            <a:noFill/>
            <a:ln w="38100">
              <a:solidFill>
                <a:srgbClr val="33CC3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Verdana"/>
                <a:ea typeface="ＭＳ 明朝" panose="02020609040205080304" pitchFamily="17" charset="-128"/>
                <a:cs typeface="+mn-cs"/>
              </a:endParaRPr>
            </a:p>
          </p:txBody>
        </p:sp>
        <p:sp>
          <p:nvSpPr>
            <p:cNvPr id="16" name="正方形/長方形 15">
              <a:extLst>
                <a:ext uri="{FF2B5EF4-FFF2-40B4-BE49-F238E27FC236}">
                  <a16:creationId xmlns:a16="http://schemas.microsoft.com/office/drawing/2014/main" id="{3061113C-7164-4F6B-B7E1-7BAAC27FF17F}"/>
                </a:ext>
              </a:extLst>
            </p:cNvPr>
            <p:cNvSpPr/>
            <p:nvPr/>
          </p:nvSpPr>
          <p:spPr>
            <a:xfrm>
              <a:off x="3872880" y="4303457"/>
              <a:ext cx="1788860" cy="188651"/>
            </a:xfrm>
            <a:prstGeom prst="rect">
              <a:avLst/>
            </a:prstGeom>
            <a:noFill/>
            <a:ln w="38100">
              <a:solidFill>
                <a:srgbClr val="33CC3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Verdana"/>
                <a:ea typeface="ＭＳ 明朝" panose="02020609040205080304" pitchFamily="17" charset="-128"/>
                <a:cs typeface="+mn-cs"/>
              </a:endParaRPr>
            </a:p>
          </p:txBody>
        </p:sp>
        <p:pic>
          <p:nvPicPr>
            <p:cNvPr id="2" name="図 1">
              <a:extLst>
                <a:ext uri="{FF2B5EF4-FFF2-40B4-BE49-F238E27FC236}">
                  <a16:creationId xmlns:a16="http://schemas.microsoft.com/office/drawing/2014/main" id="{B916017F-60F5-45C5-816A-C9D02D761540}"/>
                </a:ext>
              </a:extLst>
            </p:cNvPr>
            <p:cNvPicPr>
              <a:picLocks noChangeAspect="1"/>
            </p:cNvPicPr>
            <p:nvPr/>
          </p:nvPicPr>
          <p:blipFill rotWithShape="1">
            <a:blip r:embed="rId2"/>
            <a:srcRect t="11776"/>
            <a:stretch/>
          </p:blipFill>
          <p:spPr>
            <a:xfrm>
              <a:off x="1136576" y="2792388"/>
              <a:ext cx="7905328" cy="3923093"/>
            </a:xfrm>
            <a:prstGeom prst="rect">
              <a:avLst/>
            </a:prstGeom>
          </p:spPr>
        </p:pic>
        <p:sp>
          <p:nvSpPr>
            <p:cNvPr id="6" name="テキスト ボックス 5">
              <a:extLst>
                <a:ext uri="{FF2B5EF4-FFF2-40B4-BE49-F238E27FC236}">
                  <a16:creationId xmlns:a16="http://schemas.microsoft.com/office/drawing/2014/main" id="{BD3DA26F-AFDE-40F4-A14F-F132A7219B7E}"/>
                </a:ext>
              </a:extLst>
            </p:cNvPr>
            <p:cNvSpPr txBox="1"/>
            <p:nvPr/>
          </p:nvSpPr>
          <p:spPr>
            <a:xfrm>
              <a:off x="2413658" y="4968138"/>
              <a:ext cx="5351164" cy="400110"/>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FF00"/>
                  </a:solidFill>
                  <a:effectLst/>
                  <a:uLnTx/>
                  <a:uFillTx/>
                  <a:latin typeface="Verdana"/>
                  <a:ea typeface="ＭＳ 明朝" panose="02020609040205080304" pitchFamily="17" charset="-128"/>
                  <a:cs typeface="+mn-cs"/>
                </a:rPr>
                <a:t>ミュート設定（</a:t>
              </a:r>
              <a:r>
                <a:rPr kumimoji="1" lang="ja-JP" altLang="en-US" sz="2000" b="1" i="0" u="none" strike="noStrike" kern="1200" cap="none" spc="0" normalizeH="0" baseline="0" noProof="0" dirty="0">
                  <a:ln>
                    <a:noFill/>
                  </a:ln>
                  <a:solidFill>
                    <a:srgbClr val="FF0000"/>
                  </a:solidFill>
                  <a:effectLst/>
                  <a:uLnTx/>
                  <a:uFillTx/>
                  <a:latin typeface="Verdana"/>
                  <a:ea typeface="ＭＳ 明朝" panose="02020609040205080304" pitchFamily="17" charset="-128"/>
                  <a:cs typeface="+mn-cs"/>
                </a:rPr>
                <a:t>／</a:t>
              </a:r>
              <a:r>
                <a:rPr kumimoji="1" lang="ja-JP" altLang="en-US" sz="2000" b="1" i="0" u="none" strike="noStrike" kern="1200" cap="none" spc="0" normalizeH="0" baseline="0" noProof="0" dirty="0">
                  <a:ln>
                    <a:noFill/>
                  </a:ln>
                  <a:solidFill>
                    <a:srgbClr val="FFFF00"/>
                  </a:solidFill>
                  <a:effectLst/>
                  <a:uLnTx/>
                  <a:uFillTx/>
                  <a:latin typeface="Verdana"/>
                  <a:ea typeface="ＭＳ 明朝" panose="02020609040205080304" pitchFamily="17" charset="-128"/>
                  <a:cs typeface="+mn-cs"/>
                </a:rPr>
                <a:t>の入った状態がミュート）</a:t>
              </a:r>
              <a:endParaRPr kumimoji="1" lang="en-US" altLang="ja-JP" sz="2000" b="1" i="0" u="none" strike="noStrike" kern="1200" cap="none" spc="0" normalizeH="0" baseline="0" noProof="0" dirty="0">
                <a:ln>
                  <a:noFill/>
                </a:ln>
                <a:solidFill>
                  <a:srgbClr val="FFFF00"/>
                </a:solidFill>
                <a:effectLst/>
                <a:uLnTx/>
                <a:uFillTx/>
                <a:latin typeface="Verdana"/>
                <a:ea typeface="ＭＳ 明朝" panose="02020609040205080304" pitchFamily="17" charset="-128"/>
                <a:cs typeface="+mn-cs"/>
              </a:endParaRPr>
            </a:p>
          </p:txBody>
        </p:sp>
        <p:cxnSp>
          <p:nvCxnSpPr>
            <p:cNvPr id="4" name="直線矢印コネクタ 3">
              <a:extLst>
                <a:ext uri="{FF2B5EF4-FFF2-40B4-BE49-F238E27FC236}">
                  <a16:creationId xmlns:a16="http://schemas.microsoft.com/office/drawing/2014/main" id="{512DABCC-698E-4463-AEA6-922467F9E570}"/>
                </a:ext>
              </a:extLst>
            </p:cNvPr>
            <p:cNvCxnSpPr>
              <a:cxnSpLocks/>
            </p:cNvCxnSpPr>
            <p:nvPr/>
          </p:nvCxnSpPr>
          <p:spPr>
            <a:xfrm flipH="1">
              <a:off x="1479595" y="5168193"/>
              <a:ext cx="1013793" cy="936512"/>
            </a:xfrm>
            <a:prstGeom prst="straightConnector1">
              <a:avLst/>
            </a:prstGeom>
            <a:ln>
              <a:solidFill>
                <a:srgbClr val="FFFF00"/>
              </a:solidFill>
              <a:tailEnd type="arrow" w="lg" len="lg"/>
            </a:ln>
          </p:spPr>
          <p:style>
            <a:lnRef idx="2">
              <a:schemeClr val="accent1"/>
            </a:lnRef>
            <a:fillRef idx="0">
              <a:schemeClr val="accent1"/>
            </a:fillRef>
            <a:effectRef idx="1">
              <a:schemeClr val="accent1"/>
            </a:effectRef>
            <a:fontRef idx="minor">
              <a:schemeClr val="tx1"/>
            </a:fontRef>
          </p:style>
        </p:cxnSp>
        <p:sp>
          <p:nvSpPr>
            <p:cNvPr id="5" name="楕円 4">
              <a:extLst>
                <a:ext uri="{FF2B5EF4-FFF2-40B4-BE49-F238E27FC236}">
                  <a16:creationId xmlns:a16="http://schemas.microsoft.com/office/drawing/2014/main" id="{0F445387-125A-4D38-BAE8-B83CA2E92836}"/>
                </a:ext>
              </a:extLst>
            </p:cNvPr>
            <p:cNvSpPr/>
            <p:nvPr/>
          </p:nvSpPr>
          <p:spPr>
            <a:xfrm>
              <a:off x="1045164" y="6054117"/>
              <a:ext cx="576064" cy="504056"/>
            </a:xfrm>
            <a:prstGeom prst="ellipse">
              <a:avLst/>
            </a:prstGeom>
            <a:no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2CBC256-10DA-484D-A941-EB885228F20F}"/>
                </a:ext>
              </a:extLst>
            </p:cNvPr>
            <p:cNvSpPr txBox="1"/>
            <p:nvPr/>
          </p:nvSpPr>
          <p:spPr>
            <a:xfrm>
              <a:off x="2413658" y="5536421"/>
              <a:ext cx="6722198" cy="400110"/>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33CC33"/>
                  </a:solidFill>
                  <a:effectLst/>
                  <a:uLnTx/>
                  <a:uFillTx/>
                  <a:latin typeface="Verdana"/>
                  <a:ea typeface="ＭＳ 明朝" panose="02020609040205080304" pitchFamily="17" charset="-128"/>
                  <a:cs typeface="+mn-cs"/>
                </a:rPr>
                <a:t>ビデオの開始設定（</a:t>
              </a:r>
              <a:r>
                <a:rPr kumimoji="1" lang="ja-JP" altLang="en-US" sz="2000" b="1" i="0" u="none" strike="noStrike" kern="1200" cap="none" spc="0" normalizeH="0" baseline="0" noProof="0" dirty="0">
                  <a:ln>
                    <a:noFill/>
                  </a:ln>
                  <a:solidFill>
                    <a:srgbClr val="FF0000"/>
                  </a:solidFill>
                  <a:effectLst/>
                  <a:uLnTx/>
                  <a:uFillTx/>
                  <a:latin typeface="Verdana"/>
                  <a:ea typeface="ＭＳ 明朝" panose="02020609040205080304" pitchFamily="17" charset="-128"/>
                  <a:cs typeface="+mn-cs"/>
                </a:rPr>
                <a:t>／</a:t>
              </a:r>
              <a:r>
                <a:rPr kumimoji="1" lang="ja-JP" altLang="en-US" sz="2000" b="1" i="0" u="none" strike="noStrike" kern="1200" cap="none" spc="0" normalizeH="0" baseline="0" noProof="0" dirty="0">
                  <a:ln>
                    <a:noFill/>
                  </a:ln>
                  <a:solidFill>
                    <a:srgbClr val="33CC33"/>
                  </a:solidFill>
                  <a:effectLst/>
                  <a:uLnTx/>
                  <a:uFillTx/>
                  <a:latin typeface="Verdana"/>
                  <a:ea typeface="ＭＳ 明朝" panose="02020609040205080304" pitchFamily="17" charset="-128"/>
                  <a:cs typeface="+mn-cs"/>
                </a:rPr>
                <a:t>の入った状態が</a:t>
              </a:r>
              <a:r>
                <a:rPr kumimoji="1" lang="en-US" altLang="ja-JP" sz="2000" b="1" i="0" u="none" strike="noStrike" kern="1200" cap="none" spc="0" normalizeH="0" baseline="0" noProof="0" dirty="0">
                  <a:ln>
                    <a:noFill/>
                  </a:ln>
                  <a:solidFill>
                    <a:srgbClr val="33CC33"/>
                  </a:solidFill>
                  <a:effectLst/>
                  <a:uLnTx/>
                  <a:uFillTx/>
                  <a:latin typeface="Verdana"/>
                  <a:ea typeface="ＭＳ 明朝" panose="02020609040205080304" pitchFamily="17" charset="-128"/>
                  <a:cs typeface="+mn-cs"/>
                </a:rPr>
                <a:t>OFF</a:t>
              </a:r>
              <a:r>
                <a:rPr kumimoji="1" lang="ja-JP" altLang="en-US" sz="2000" b="1" i="0" u="none" strike="noStrike" kern="1200" cap="none" spc="0" normalizeH="0" baseline="0" noProof="0" dirty="0">
                  <a:ln>
                    <a:noFill/>
                  </a:ln>
                  <a:solidFill>
                    <a:srgbClr val="33CC33"/>
                  </a:solidFill>
                  <a:effectLst/>
                  <a:uLnTx/>
                  <a:uFillTx/>
                  <a:latin typeface="Verdana"/>
                  <a:ea typeface="ＭＳ 明朝" panose="02020609040205080304" pitchFamily="17" charset="-128"/>
                  <a:cs typeface="+mn-cs"/>
                </a:rPr>
                <a:t>）</a:t>
              </a:r>
              <a:endParaRPr kumimoji="1" lang="en-US" altLang="ja-JP" sz="2000" b="1" i="0" u="none" strike="noStrike" kern="1200" cap="none" spc="0" normalizeH="0" baseline="0" noProof="0" dirty="0">
                <a:ln>
                  <a:noFill/>
                </a:ln>
                <a:solidFill>
                  <a:srgbClr val="33CC33"/>
                </a:solidFill>
                <a:effectLst/>
                <a:uLnTx/>
                <a:uFillTx/>
                <a:latin typeface="Verdana"/>
                <a:ea typeface="ＭＳ 明朝" panose="02020609040205080304" pitchFamily="17" charset="-128"/>
                <a:cs typeface="+mn-cs"/>
              </a:endParaRPr>
            </a:p>
          </p:txBody>
        </p:sp>
        <p:sp>
          <p:nvSpPr>
            <p:cNvPr id="18" name="楕円 17">
              <a:extLst>
                <a:ext uri="{FF2B5EF4-FFF2-40B4-BE49-F238E27FC236}">
                  <a16:creationId xmlns:a16="http://schemas.microsoft.com/office/drawing/2014/main" id="{3495B372-7952-44C6-B4AE-BCE0EA93D0FF}"/>
                </a:ext>
              </a:extLst>
            </p:cNvPr>
            <p:cNvSpPr/>
            <p:nvPr/>
          </p:nvSpPr>
          <p:spPr>
            <a:xfrm>
              <a:off x="1621228" y="6079411"/>
              <a:ext cx="576064" cy="504056"/>
            </a:xfrm>
            <a:prstGeom prst="ellipse">
              <a:avLst/>
            </a:prstGeom>
            <a:noFill/>
            <a:ln w="25400">
              <a:solidFill>
                <a:srgbClr val="33CC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291F78B9-899C-427B-BA1E-C69D2E3EF40A}"/>
                </a:ext>
              </a:extLst>
            </p:cNvPr>
            <p:cNvCxnSpPr>
              <a:cxnSpLocks/>
            </p:cNvCxnSpPr>
            <p:nvPr/>
          </p:nvCxnSpPr>
          <p:spPr>
            <a:xfrm flipH="1">
              <a:off x="2081731" y="5736476"/>
              <a:ext cx="411657" cy="393523"/>
            </a:xfrm>
            <a:prstGeom prst="straightConnector1">
              <a:avLst/>
            </a:prstGeom>
            <a:ln>
              <a:solidFill>
                <a:srgbClr val="33CC33"/>
              </a:solidFill>
              <a:tailEnd type="arrow" w="lg" len="lg"/>
            </a:ln>
          </p:spPr>
          <p:style>
            <a:lnRef idx="2">
              <a:schemeClr val="accent1"/>
            </a:lnRef>
            <a:fillRef idx="0">
              <a:schemeClr val="accent1"/>
            </a:fillRef>
            <a:effectRef idx="1">
              <a:schemeClr val="accent1"/>
            </a:effectRef>
            <a:fontRef idx="minor">
              <a:schemeClr val="tx1"/>
            </a:fontRef>
          </p:style>
        </p:cxnSp>
        <p:pic>
          <p:nvPicPr>
            <p:cNvPr id="20" name="図 19">
              <a:extLst>
                <a:ext uri="{FF2B5EF4-FFF2-40B4-BE49-F238E27FC236}">
                  <a16:creationId xmlns:a16="http://schemas.microsoft.com/office/drawing/2014/main" id="{5A7254A3-F704-4C25-BA8C-31AEF98FD861}"/>
                </a:ext>
              </a:extLst>
            </p:cNvPr>
            <p:cNvPicPr>
              <a:picLocks noChangeAspect="1"/>
            </p:cNvPicPr>
            <p:nvPr/>
          </p:nvPicPr>
          <p:blipFill rotWithShape="1">
            <a:blip r:embed="rId3"/>
            <a:srcRect l="16541" t="39850" r="17455" b="42766"/>
            <a:stretch/>
          </p:blipFill>
          <p:spPr>
            <a:xfrm>
              <a:off x="2413658" y="3980199"/>
              <a:ext cx="5351164" cy="792803"/>
            </a:xfrm>
            <a:prstGeom prst="rect">
              <a:avLst/>
            </a:prstGeom>
          </p:spPr>
        </p:pic>
      </p:grpSp>
    </p:spTree>
    <p:extLst>
      <p:ext uri="{BB962C8B-B14F-4D97-AF65-F5344CB8AC3E}">
        <p14:creationId xmlns:p14="http://schemas.microsoft.com/office/powerpoint/2010/main" val="117072249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全参加者へご協力のお願い</a:t>
            </a:r>
          </a:p>
        </p:txBody>
      </p:sp>
      <p:sp>
        <p:nvSpPr>
          <p:cNvPr id="34" name="テキスト ボックス 33"/>
          <p:cNvSpPr txBox="1"/>
          <p:nvPr/>
        </p:nvSpPr>
        <p:spPr>
          <a:xfrm>
            <a:off x="128464" y="908720"/>
            <a:ext cx="9963968" cy="2677656"/>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３</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発表後の質疑応答方法</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発表後、座長が質疑応答の開始をアナウンスします。ご質問のある方は、チャットに簡単に質問内容を入力するか、「質問あります（入力例）」とご入力ください。座長がチャットに現れた質問者を指名（音声で）しますので、指名されたらミュートを解除した</a:t>
            </a:r>
            <a:r>
              <a:rPr lang="ja-JP" altLang="en-US" sz="24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後</a:t>
            </a:r>
            <a:r>
              <a:rPr kumimoji="1" lang="ja-JP" altLang="en-US" sz="2400" b="1"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ご質問ください。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grpSp>
        <p:nvGrpSpPr>
          <p:cNvPr id="2" name="グループ化 1">
            <a:extLst>
              <a:ext uri="{FF2B5EF4-FFF2-40B4-BE49-F238E27FC236}">
                <a16:creationId xmlns:a16="http://schemas.microsoft.com/office/drawing/2014/main" id="{E38B496B-C68B-4FDC-9F30-AD42CDE0EC08}"/>
              </a:ext>
            </a:extLst>
          </p:cNvPr>
          <p:cNvGrpSpPr/>
          <p:nvPr/>
        </p:nvGrpSpPr>
        <p:grpSpPr>
          <a:xfrm>
            <a:off x="2394997" y="3140968"/>
            <a:ext cx="6950491" cy="3610035"/>
            <a:chOff x="1993795" y="3212976"/>
            <a:chExt cx="6950491" cy="3610035"/>
          </a:xfrm>
        </p:grpSpPr>
        <p:pic>
          <p:nvPicPr>
            <p:cNvPr id="3" name="図 2">
              <a:extLst>
                <a:ext uri="{FF2B5EF4-FFF2-40B4-BE49-F238E27FC236}">
                  <a16:creationId xmlns:a16="http://schemas.microsoft.com/office/drawing/2014/main" id="{BF121D50-D4CA-4ABE-8A5E-4F1C7A796289}"/>
                </a:ext>
              </a:extLst>
            </p:cNvPr>
            <p:cNvPicPr>
              <a:picLocks noChangeAspect="1"/>
            </p:cNvPicPr>
            <p:nvPr/>
          </p:nvPicPr>
          <p:blipFill>
            <a:blip r:embed="rId2"/>
            <a:stretch>
              <a:fillRect/>
            </a:stretch>
          </p:blipFill>
          <p:spPr>
            <a:xfrm>
              <a:off x="2000672" y="3212976"/>
              <a:ext cx="6417840" cy="3610035"/>
            </a:xfrm>
            <a:prstGeom prst="rect">
              <a:avLst/>
            </a:prstGeom>
          </p:spPr>
        </p:pic>
        <p:sp>
          <p:nvSpPr>
            <p:cNvPr id="20" name="テキスト ボックス 19">
              <a:extLst>
                <a:ext uri="{FF2B5EF4-FFF2-40B4-BE49-F238E27FC236}">
                  <a16:creationId xmlns:a16="http://schemas.microsoft.com/office/drawing/2014/main" id="{89240BE4-7299-46F1-B7B1-82BEEE37F475}"/>
                </a:ext>
              </a:extLst>
            </p:cNvPr>
            <p:cNvSpPr txBox="1"/>
            <p:nvPr/>
          </p:nvSpPr>
          <p:spPr>
            <a:xfrm>
              <a:off x="2122116" y="3586376"/>
              <a:ext cx="5976664" cy="2554545"/>
            </a:xfrm>
            <a:prstGeom prst="rect">
              <a:avLst/>
            </a:prstGeom>
            <a:ln>
              <a:noFill/>
            </a:ln>
          </p:spPr>
          <p:txBody>
            <a:bodyPr wrap="square" rtlCol="0">
              <a:spAutoFit/>
            </a:bodyPr>
            <a:lstStyle/>
            <a:p>
              <a:r>
                <a:rPr kumimoji="1" lang="ja-JP" altLang="en-US" sz="2000" b="1" dirty="0">
                  <a:solidFill>
                    <a:schemeClr val="bg1"/>
                  </a:solidFill>
                </a:rPr>
                <a:t>座長による質疑応答開始のアナウンス後</a:t>
              </a:r>
              <a:endParaRPr kumimoji="1" lang="en-US" altLang="ja-JP" sz="2000" b="1" dirty="0">
                <a:solidFill>
                  <a:schemeClr val="bg1"/>
                </a:solidFill>
              </a:endParaRPr>
            </a:p>
            <a:p>
              <a:r>
                <a:rPr lang="ja-JP" altLang="en-US" sz="2000" b="1" dirty="0">
                  <a:solidFill>
                    <a:srgbClr val="FF0000"/>
                  </a:solidFill>
                </a:rPr>
                <a:t>①チャットをクリック</a:t>
              </a:r>
              <a:endParaRPr kumimoji="1" lang="en-US" altLang="ja-JP" sz="2000" b="1" dirty="0">
                <a:solidFill>
                  <a:srgbClr val="FF0000"/>
                </a:solidFill>
              </a:endParaRPr>
            </a:p>
            <a:p>
              <a:r>
                <a:rPr lang="ja-JP" altLang="en-US" sz="2000" b="1" dirty="0">
                  <a:solidFill>
                    <a:srgbClr val="00B0F0"/>
                  </a:solidFill>
                </a:rPr>
                <a:t>②質問内容</a:t>
              </a:r>
              <a:r>
                <a:rPr lang="en-US" altLang="ja-JP" sz="2000" b="1" dirty="0">
                  <a:solidFill>
                    <a:srgbClr val="00B0F0"/>
                  </a:solidFill>
                </a:rPr>
                <a:t>or</a:t>
              </a:r>
              <a:r>
                <a:rPr lang="ja-JP" altLang="en-US" sz="2000" b="1" dirty="0">
                  <a:solidFill>
                    <a:srgbClr val="00B0F0"/>
                  </a:solidFill>
                </a:rPr>
                <a:t>質問ある旨を入力</a:t>
              </a:r>
              <a:endParaRPr lang="en-US" altLang="ja-JP" sz="2000" b="1" dirty="0">
                <a:solidFill>
                  <a:srgbClr val="00B0F0"/>
                </a:solidFill>
              </a:endParaRPr>
            </a:p>
            <a:p>
              <a:endParaRPr kumimoji="1" lang="en-US" altLang="ja-JP" sz="2000" b="1" dirty="0">
                <a:solidFill>
                  <a:srgbClr val="33CC33"/>
                </a:solidFill>
              </a:endParaRPr>
            </a:p>
            <a:p>
              <a:endParaRPr lang="en-US" altLang="ja-JP" sz="2000" b="1" dirty="0">
                <a:solidFill>
                  <a:srgbClr val="33CC33"/>
                </a:solidFill>
              </a:endParaRPr>
            </a:p>
            <a:p>
              <a:endParaRPr kumimoji="1" lang="en-US" altLang="ja-JP" sz="2000" b="1" dirty="0">
                <a:solidFill>
                  <a:srgbClr val="33CC33"/>
                </a:solidFill>
              </a:endParaRPr>
            </a:p>
            <a:p>
              <a:r>
                <a:rPr kumimoji="1" lang="ja-JP" altLang="en-US" sz="2000" b="1" dirty="0">
                  <a:solidFill>
                    <a:srgbClr val="33CC33"/>
                  </a:solidFill>
                </a:rPr>
                <a:t>③座長が現れた質問者を指名（音声）</a:t>
              </a:r>
              <a:endParaRPr kumimoji="1" lang="en-US" altLang="ja-JP" sz="2000" b="1" dirty="0">
                <a:solidFill>
                  <a:srgbClr val="33CC33"/>
                </a:solidFill>
              </a:endParaRPr>
            </a:p>
            <a:p>
              <a:r>
                <a:rPr lang="ja-JP" altLang="en-US" sz="2000" b="1" dirty="0">
                  <a:solidFill>
                    <a:srgbClr val="FFC000"/>
                  </a:solidFill>
                </a:rPr>
                <a:t>④ミュートを解除（</a:t>
              </a:r>
              <a:r>
                <a:rPr lang="ja-JP" altLang="en-US" sz="2000" b="1" dirty="0">
                  <a:solidFill>
                    <a:srgbClr val="FF0000"/>
                  </a:solidFill>
                </a:rPr>
                <a:t>／</a:t>
              </a:r>
              <a:r>
                <a:rPr lang="ja-JP" altLang="en-US" sz="2000" b="1" dirty="0">
                  <a:solidFill>
                    <a:srgbClr val="FFC000"/>
                  </a:solidFill>
                </a:rPr>
                <a:t>が消えれば解除）</a:t>
              </a:r>
              <a:endParaRPr kumimoji="1" lang="ja-JP" altLang="en-US" sz="2000" b="1" dirty="0">
                <a:solidFill>
                  <a:srgbClr val="FFC000"/>
                </a:solidFill>
              </a:endParaRPr>
            </a:p>
          </p:txBody>
        </p:sp>
        <p:sp>
          <p:nvSpPr>
            <p:cNvPr id="21" name="楕円 20">
              <a:extLst>
                <a:ext uri="{FF2B5EF4-FFF2-40B4-BE49-F238E27FC236}">
                  <a16:creationId xmlns:a16="http://schemas.microsoft.com/office/drawing/2014/main" id="{377AFA54-DC51-4C70-9762-E56078341C68}"/>
                </a:ext>
              </a:extLst>
            </p:cNvPr>
            <p:cNvSpPr/>
            <p:nvPr/>
          </p:nvSpPr>
          <p:spPr>
            <a:xfrm>
              <a:off x="4197408" y="6344599"/>
              <a:ext cx="360040" cy="360041"/>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54B465E-2876-48E2-8338-791DFBE33A43}"/>
                </a:ext>
              </a:extLst>
            </p:cNvPr>
            <p:cNvSpPr txBox="1"/>
            <p:nvPr/>
          </p:nvSpPr>
          <p:spPr>
            <a:xfrm>
              <a:off x="3878897" y="6081856"/>
              <a:ext cx="544259" cy="400110"/>
            </a:xfrm>
            <a:prstGeom prst="rect">
              <a:avLst/>
            </a:prstGeom>
            <a:ln>
              <a:noFill/>
            </a:ln>
          </p:spPr>
          <p:txBody>
            <a:bodyPr wrap="square" rtlCol="0">
              <a:spAutoFit/>
            </a:bodyPr>
            <a:lstStyle/>
            <a:p>
              <a:r>
                <a:rPr lang="ja-JP" altLang="en-US" sz="2000" b="1" dirty="0">
                  <a:solidFill>
                    <a:srgbClr val="FF0000"/>
                  </a:solidFill>
                </a:rPr>
                <a:t>①</a:t>
              </a:r>
              <a:endParaRPr kumimoji="1" lang="ja-JP" altLang="en-US" sz="2000" b="1" dirty="0">
                <a:solidFill>
                  <a:srgbClr val="FFC000"/>
                </a:solidFill>
              </a:endParaRPr>
            </a:p>
          </p:txBody>
        </p:sp>
        <p:sp>
          <p:nvSpPr>
            <p:cNvPr id="23" name="正方形/長方形 22">
              <a:extLst>
                <a:ext uri="{FF2B5EF4-FFF2-40B4-BE49-F238E27FC236}">
                  <a16:creationId xmlns:a16="http://schemas.microsoft.com/office/drawing/2014/main" id="{1B02926F-C2A6-49F6-828B-61EBE28AE418}"/>
                </a:ext>
              </a:extLst>
            </p:cNvPr>
            <p:cNvSpPr/>
            <p:nvPr/>
          </p:nvSpPr>
          <p:spPr>
            <a:xfrm>
              <a:off x="7113240" y="6229937"/>
              <a:ext cx="1305272" cy="360041"/>
            </a:xfrm>
            <a:prstGeom prst="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4C2D8A1-FDA1-469A-8789-4BEBC4AC1599}"/>
                </a:ext>
              </a:extLst>
            </p:cNvPr>
            <p:cNvSpPr txBox="1"/>
            <p:nvPr/>
          </p:nvSpPr>
          <p:spPr>
            <a:xfrm>
              <a:off x="8099039" y="5846848"/>
              <a:ext cx="544259" cy="400110"/>
            </a:xfrm>
            <a:prstGeom prst="rect">
              <a:avLst/>
            </a:prstGeom>
            <a:ln>
              <a:noFill/>
            </a:ln>
          </p:spPr>
          <p:txBody>
            <a:bodyPr wrap="square" rtlCol="0">
              <a:spAutoFit/>
            </a:bodyPr>
            <a:lstStyle/>
            <a:p>
              <a:r>
                <a:rPr kumimoji="1" lang="ja-JP" altLang="en-US" sz="2000" b="1" dirty="0">
                  <a:solidFill>
                    <a:srgbClr val="00B0F0"/>
                  </a:solidFill>
                </a:rPr>
                <a:t>②</a:t>
              </a:r>
            </a:p>
          </p:txBody>
        </p:sp>
        <p:sp>
          <p:nvSpPr>
            <p:cNvPr id="25" name="正方形/長方形 24">
              <a:extLst>
                <a:ext uri="{FF2B5EF4-FFF2-40B4-BE49-F238E27FC236}">
                  <a16:creationId xmlns:a16="http://schemas.microsoft.com/office/drawing/2014/main" id="{301A92D7-E542-45CE-86C0-E31D701B6B1F}"/>
                </a:ext>
              </a:extLst>
            </p:cNvPr>
            <p:cNvSpPr/>
            <p:nvPr/>
          </p:nvSpPr>
          <p:spPr>
            <a:xfrm>
              <a:off x="7094755" y="3454483"/>
              <a:ext cx="1305272" cy="360041"/>
            </a:xfrm>
            <a:prstGeom prst="rect">
              <a:avLst/>
            </a:prstGeom>
            <a:noFill/>
            <a:ln w="38100">
              <a:solidFill>
                <a:srgbClr val="33CC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1244266A-414D-4227-A6BE-B8E9AFABF1BA}"/>
                </a:ext>
              </a:extLst>
            </p:cNvPr>
            <p:cNvSpPr txBox="1"/>
            <p:nvPr/>
          </p:nvSpPr>
          <p:spPr>
            <a:xfrm>
              <a:off x="8400027" y="3414414"/>
              <a:ext cx="544259" cy="400110"/>
            </a:xfrm>
            <a:prstGeom prst="rect">
              <a:avLst/>
            </a:prstGeom>
            <a:ln>
              <a:noFill/>
            </a:ln>
          </p:spPr>
          <p:txBody>
            <a:bodyPr wrap="square" rtlCol="0">
              <a:spAutoFit/>
            </a:bodyPr>
            <a:lstStyle/>
            <a:p>
              <a:r>
                <a:rPr lang="ja-JP" altLang="en-US" sz="2000" b="1" dirty="0">
                  <a:solidFill>
                    <a:srgbClr val="33CC33"/>
                  </a:solidFill>
                </a:rPr>
                <a:t>③</a:t>
              </a:r>
              <a:endParaRPr kumimoji="1" lang="ja-JP" altLang="en-US" sz="2000" b="1" dirty="0">
                <a:solidFill>
                  <a:srgbClr val="33CC33"/>
                </a:solidFill>
              </a:endParaRPr>
            </a:p>
          </p:txBody>
        </p:sp>
        <p:sp>
          <p:nvSpPr>
            <p:cNvPr id="27" name="楕円 26">
              <a:extLst>
                <a:ext uri="{FF2B5EF4-FFF2-40B4-BE49-F238E27FC236}">
                  <a16:creationId xmlns:a16="http://schemas.microsoft.com/office/drawing/2014/main" id="{0BAFF1E2-EAC7-48F2-BA0D-B5D883E5023A}"/>
                </a:ext>
              </a:extLst>
            </p:cNvPr>
            <p:cNvSpPr/>
            <p:nvPr/>
          </p:nvSpPr>
          <p:spPr>
            <a:xfrm>
              <a:off x="1993795" y="6317498"/>
              <a:ext cx="360040" cy="360041"/>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C000"/>
                </a:solidFill>
              </a:endParaRPr>
            </a:p>
          </p:txBody>
        </p:sp>
        <p:sp>
          <p:nvSpPr>
            <p:cNvPr id="28" name="テキスト ボックス 27">
              <a:extLst>
                <a:ext uri="{FF2B5EF4-FFF2-40B4-BE49-F238E27FC236}">
                  <a16:creationId xmlns:a16="http://schemas.microsoft.com/office/drawing/2014/main" id="{C6DFDAAF-CA8A-4EEA-8066-17C619D9E682}"/>
                </a:ext>
              </a:extLst>
            </p:cNvPr>
            <p:cNvSpPr txBox="1"/>
            <p:nvPr/>
          </p:nvSpPr>
          <p:spPr>
            <a:xfrm>
              <a:off x="2251358" y="6140921"/>
              <a:ext cx="544259" cy="400110"/>
            </a:xfrm>
            <a:prstGeom prst="rect">
              <a:avLst/>
            </a:prstGeom>
            <a:ln>
              <a:noFill/>
            </a:ln>
          </p:spPr>
          <p:txBody>
            <a:bodyPr wrap="square" rtlCol="0">
              <a:spAutoFit/>
            </a:bodyPr>
            <a:lstStyle/>
            <a:p>
              <a:r>
                <a:rPr kumimoji="1" lang="ja-JP" altLang="en-US" sz="2000" b="1" dirty="0">
                  <a:solidFill>
                    <a:srgbClr val="FFC000"/>
                  </a:solidFill>
                </a:rPr>
                <a:t>④</a:t>
              </a:r>
            </a:p>
          </p:txBody>
        </p:sp>
        <p:pic>
          <p:nvPicPr>
            <p:cNvPr id="14" name="図 13">
              <a:extLst>
                <a:ext uri="{FF2B5EF4-FFF2-40B4-BE49-F238E27FC236}">
                  <a16:creationId xmlns:a16="http://schemas.microsoft.com/office/drawing/2014/main" id="{C95CF848-F73E-4E66-892A-EEC6A03632CE}"/>
                </a:ext>
              </a:extLst>
            </p:cNvPr>
            <p:cNvPicPr>
              <a:picLocks noChangeAspect="1"/>
            </p:cNvPicPr>
            <p:nvPr/>
          </p:nvPicPr>
          <p:blipFill rotWithShape="1">
            <a:blip r:embed="rId3"/>
            <a:srcRect l="16541" t="39850" r="17455" b="42766"/>
            <a:stretch/>
          </p:blipFill>
          <p:spPr>
            <a:xfrm>
              <a:off x="2698233" y="4711772"/>
              <a:ext cx="3813606" cy="565006"/>
            </a:xfrm>
            <a:prstGeom prst="rect">
              <a:avLst/>
            </a:prstGeom>
          </p:spPr>
        </p:pic>
      </p:grpSp>
    </p:spTree>
    <p:extLst>
      <p:ext uri="{BB962C8B-B14F-4D97-AF65-F5344CB8AC3E}">
        <p14:creationId xmlns:p14="http://schemas.microsoft.com/office/powerpoint/2010/main" val="310429799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全参加者へご協力のお願い</a:t>
            </a:r>
          </a:p>
        </p:txBody>
      </p:sp>
      <p:sp>
        <p:nvSpPr>
          <p:cNvPr id="34" name="テキスト ボックス 33"/>
          <p:cNvSpPr txBox="1"/>
          <p:nvPr/>
        </p:nvSpPr>
        <p:spPr>
          <a:xfrm>
            <a:off x="128464" y="908720"/>
            <a:ext cx="9963968" cy="2677656"/>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３</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発表後の質疑応答方法</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質問後は</a:t>
            </a:r>
            <a:r>
              <a:rPr kumimoji="1" lang="ja-JP" altLang="en-US" sz="2800"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忘れないように</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、速やかに再度ミュート設定</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にしてください。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注：質疑応答時間外にチャットに入力しないで下さい。</a:t>
            </a:r>
            <a:endParaRPr lang="en-US" altLang="ja-JP"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チャットに質問内容そのものを入力しないで下さい。　</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grpSp>
        <p:nvGrpSpPr>
          <p:cNvPr id="3" name="グループ化 2">
            <a:extLst>
              <a:ext uri="{FF2B5EF4-FFF2-40B4-BE49-F238E27FC236}">
                <a16:creationId xmlns:a16="http://schemas.microsoft.com/office/drawing/2014/main" id="{424C6080-7A99-4958-8D0A-DBE69E9F0D15}"/>
              </a:ext>
            </a:extLst>
          </p:cNvPr>
          <p:cNvGrpSpPr/>
          <p:nvPr/>
        </p:nvGrpSpPr>
        <p:grpSpPr>
          <a:xfrm>
            <a:off x="782960" y="3573016"/>
            <a:ext cx="8418512" cy="3240360"/>
            <a:chOff x="782960" y="3645024"/>
            <a:chExt cx="8418512" cy="3240360"/>
          </a:xfrm>
        </p:grpSpPr>
        <p:pic>
          <p:nvPicPr>
            <p:cNvPr id="2" name="図 1">
              <a:extLst>
                <a:ext uri="{FF2B5EF4-FFF2-40B4-BE49-F238E27FC236}">
                  <a16:creationId xmlns:a16="http://schemas.microsoft.com/office/drawing/2014/main" id="{898CDFBF-B953-4104-85FE-ABB3AB5A211D}"/>
                </a:ext>
              </a:extLst>
            </p:cNvPr>
            <p:cNvPicPr>
              <a:picLocks noChangeAspect="1"/>
            </p:cNvPicPr>
            <p:nvPr/>
          </p:nvPicPr>
          <p:blipFill rotWithShape="1">
            <a:blip r:embed="rId2"/>
            <a:srcRect t="31572"/>
            <a:stretch/>
          </p:blipFill>
          <p:spPr>
            <a:xfrm>
              <a:off x="782960" y="3645024"/>
              <a:ext cx="8418512" cy="3240360"/>
            </a:xfrm>
            <a:prstGeom prst="rect">
              <a:avLst/>
            </a:prstGeom>
          </p:spPr>
        </p:pic>
        <p:sp>
          <p:nvSpPr>
            <p:cNvPr id="28" name="テキスト ボックス 27">
              <a:extLst>
                <a:ext uri="{FF2B5EF4-FFF2-40B4-BE49-F238E27FC236}">
                  <a16:creationId xmlns:a16="http://schemas.microsoft.com/office/drawing/2014/main" id="{C6DFDAAF-CA8A-4EEA-8066-17C619D9E682}"/>
                </a:ext>
              </a:extLst>
            </p:cNvPr>
            <p:cNvSpPr txBox="1"/>
            <p:nvPr/>
          </p:nvSpPr>
          <p:spPr>
            <a:xfrm>
              <a:off x="1070992" y="5939902"/>
              <a:ext cx="544259" cy="400110"/>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Verdana"/>
                  <a:ea typeface="ＭＳ 明朝" panose="02020609040205080304" pitchFamily="17" charset="-128"/>
                </a:rPr>
                <a:t>⑤</a:t>
              </a:r>
              <a:endParaRPr kumimoji="1" lang="ja-JP" altLang="en-US" sz="2000" b="1" i="0" u="none" strike="noStrike" kern="1200" cap="none" spc="0" normalizeH="0" baseline="0" noProof="0" dirty="0">
                <a:ln>
                  <a:noFill/>
                </a:ln>
                <a:solidFill>
                  <a:schemeClr val="bg1"/>
                </a:solidFill>
                <a:effectLst/>
                <a:uLnTx/>
                <a:uFillTx/>
                <a:latin typeface="Verdana"/>
                <a:ea typeface="ＭＳ 明朝" panose="02020609040205080304" pitchFamily="17" charset="-128"/>
              </a:endParaRPr>
            </a:p>
          </p:txBody>
        </p:sp>
        <p:sp>
          <p:nvSpPr>
            <p:cNvPr id="15" name="楕円 14">
              <a:extLst>
                <a:ext uri="{FF2B5EF4-FFF2-40B4-BE49-F238E27FC236}">
                  <a16:creationId xmlns:a16="http://schemas.microsoft.com/office/drawing/2014/main" id="{A10FBF65-CDA1-4E3A-BFB0-0B97983E62EA}"/>
                </a:ext>
              </a:extLst>
            </p:cNvPr>
            <p:cNvSpPr/>
            <p:nvPr/>
          </p:nvSpPr>
          <p:spPr>
            <a:xfrm>
              <a:off x="841405" y="6270412"/>
              <a:ext cx="360040" cy="360041"/>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C000"/>
                </a:solidFill>
              </a:endParaRPr>
            </a:p>
          </p:txBody>
        </p:sp>
        <p:sp>
          <p:nvSpPr>
            <p:cNvPr id="16" name="テキスト ボックス 15">
              <a:extLst>
                <a:ext uri="{FF2B5EF4-FFF2-40B4-BE49-F238E27FC236}">
                  <a16:creationId xmlns:a16="http://schemas.microsoft.com/office/drawing/2014/main" id="{6E9ED1E6-5848-45B8-9DC1-AD0F23C159BC}"/>
                </a:ext>
              </a:extLst>
            </p:cNvPr>
            <p:cNvSpPr txBox="1"/>
            <p:nvPr/>
          </p:nvSpPr>
          <p:spPr>
            <a:xfrm>
              <a:off x="1192810" y="5051997"/>
              <a:ext cx="5976664" cy="707886"/>
            </a:xfrm>
            <a:prstGeom prst="rect">
              <a:avLst/>
            </a:prstGeom>
            <a:ln>
              <a:noFill/>
            </a:ln>
          </p:spPr>
          <p:txBody>
            <a:bodyPr wrap="square" rtlCol="0">
              <a:spAutoFit/>
            </a:bodyPr>
            <a:lstStyle/>
            <a:p>
              <a:r>
                <a:rPr kumimoji="1" lang="ja-JP" altLang="en-US" sz="2000" b="1" dirty="0">
                  <a:solidFill>
                    <a:schemeClr val="bg1"/>
                  </a:solidFill>
                </a:rPr>
                <a:t>⑤質問終了後、再度ミュート設定にしてください。</a:t>
              </a:r>
              <a:endParaRPr kumimoji="1" lang="en-US" altLang="ja-JP" sz="2000" b="1" dirty="0">
                <a:solidFill>
                  <a:schemeClr val="bg1"/>
                </a:solidFill>
              </a:endParaRPr>
            </a:p>
            <a:p>
              <a:r>
                <a:rPr lang="ja-JP" altLang="en-US" sz="2000" b="1" dirty="0">
                  <a:solidFill>
                    <a:schemeClr val="bg1"/>
                  </a:solidFill>
                </a:rPr>
                <a:t>　（</a:t>
              </a:r>
              <a:r>
                <a:rPr lang="ja-JP" altLang="en-US" sz="2000" b="1" dirty="0">
                  <a:solidFill>
                    <a:srgbClr val="FF0000"/>
                  </a:solidFill>
                </a:rPr>
                <a:t>／</a:t>
              </a:r>
              <a:r>
                <a:rPr lang="ja-JP" altLang="en-US" sz="2000" b="1" dirty="0">
                  <a:solidFill>
                    <a:schemeClr val="bg1"/>
                  </a:solidFill>
                </a:rPr>
                <a:t>の入った状態がミュート）</a:t>
              </a:r>
              <a:endParaRPr kumimoji="1" lang="ja-JP" altLang="en-US" sz="2000" b="1" dirty="0">
                <a:solidFill>
                  <a:srgbClr val="FFC000"/>
                </a:solidFill>
              </a:endParaRPr>
            </a:p>
          </p:txBody>
        </p:sp>
        <p:pic>
          <p:nvPicPr>
            <p:cNvPr id="8" name="図 7">
              <a:extLst>
                <a:ext uri="{FF2B5EF4-FFF2-40B4-BE49-F238E27FC236}">
                  <a16:creationId xmlns:a16="http://schemas.microsoft.com/office/drawing/2014/main" id="{F36FD1BC-6620-4807-AF89-3DC3039CF5EE}"/>
                </a:ext>
              </a:extLst>
            </p:cNvPr>
            <p:cNvPicPr>
              <a:picLocks noChangeAspect="1"/>
            </p:cNvPicPr>
            <p:nvPr/>
          </p:nvPicPr>
          <p:blipFill rotWithShape="1">
            <a:blip r:embed="rId3"/>
            <a:srcRect l="16541" t="39850" r="17455" b="42766"/>
            <a:stretch/>
          </p:blipFill>
          <p:spPr>
            <a:xfrm>
              <a:off x="1743853" y="4150036"/>
              <a:ext cx="4874578" cy="722194"/>
            </a:xfrm>
            <a:prstGeom prst="rect">
              <a:avLst/>
            </a:prstGeom>
          </p:spPr>
        </p:pic>
      </p:grpSp>
    </p:spTree>
    <p:extLst>
      <p:ext uri="{BB962C8B-B14F-4D97-AF65-F5344CB8AC3E}">
        <p14:creationId xmlns:p14="http://schemas.microsoft.com/office/powerpoint/2010/main" val="302851394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200472" y="107254"/>
            <a:ext cx="6552728" cy="573318"/>
          </a:xfrm>
        </p:spPr>
        <p:txBody>
          <a:bodyPr/>
          <a:lstStyle/>
          <a:p>
            <a:r>
              <a:rPr lang="ja-JP"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全参加者へご協力のお願い</a:t>
            </a:r>
          </a:p>
        </p:txBody>
      </p:sp>
      <p:sp>
        <p:nvSpPr>
          <p:cNvPr id="34" name="テキスト ボックス 33"/>
          <p:cNvSpPr txBox="1"/>
          <p:nvPr/>
        </p:nvSpPr>
        <p:spPr>
          <a:xfrm>
            <a:off x="128464" y="908720"/>
            <a:ext cx="9963968" cy="2246769"/>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３</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発表後の質疑応答方法</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質疑応答の際、発表者が回答に困っている場合、従来の研究会同様、共著者</a:t>
            </a:r>
            <a:r>
              <a:rPr lang="ja-JP" altLang="en-US" sz="2800" b="1"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に代わりに</a:t>
            </a:r>
            <a:r>
              <a:rPr lang="ja-JP" altLang="en-US" sz="2800" b="1" dirty="0" err="1">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ご</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回答いただいても結構です。その場合、共著者はまずミュート設定を解除し、「共著者の〇〇です」と発言して座長の承認後、ご発言ください。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3264310118"/>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theme/theme1.xml><?xml version="1.0" encoding="utf-8"?>
<a:theme xmlns:a="http://schemas.openxmlformats.org/drawingml/2006/main" name="テーマ1">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extLst>
    <a:ext uri="{05A4C25C-085E-4340-85A3-A5531E510DB2}">
      <thm15:themeFamily xmlns:thm15="http://schemas.microsoft.com/office/thememl/2012/main" name="テーマ1" id="{FEAA9D90-08AF-4CBA-AE1C-E166E50EA562}" vid="{502D6472-A8B2-4390-8B6A-2A4A3754557D}"/>
    </a:ext>
  </a:extLst>
</a:theme>
</file>

<file path=ppt/theme/theme2.xml><?xml version="1.0" encoding="utf-8"?>
<a:theme xmlns:a="http://schemas.openxmlformats.org/drawingml/2006/main" name="IEEE-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テーマ1</Template>
  <TotalTime>32914</TotalTime>
  <Words>840</Words>
  <Application>Microsoft Office PowerPoint</Application>
  <PresentationFormat>A4 210 x 297 mm</PresentationFormat>
  <Paragraphs>94</Paragraphs>
  <Slides>10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10</vt:i4>
      </vt:variant>
    </vt:vector>
  </HeadingPairs>
  <TitlesOfParts>
    <vt:vector size="20" baseType="lpstr">
      <vt:lpstr>Lucida Grande</vt:lpstr>
      <vt:lpstr>ＭＳ Ｐゴシック</vt:lpstr>
      <vt:lpstr>ＭＳ ゴシック</vt:lpstr>
      <vt:lpstr>Arial</vt:lpstr>
      <vt:lpstr>Calibri</vt:lpstr>
      <vt:lpstr>Times New Roman</vt:lpstr>
      <vt:lpstr>Verdana</vt:lpstr>
      <vt:lpstr>Wingdings</vt:lpstr>
      <vt:lpstr>テーマ1</vt:lpstr>
      <vt:lpstr>IEEE-Template</vt:lpstr>
      <vt:lpstr>PowerPoint プレゼンテーション</vt:lpstr>
      <vt:lpstr>全参加者へご協力のお願い</vt:lpstr>
      <vt:lpstr>全参加者へご協力のお願い</vt:lpstr>
      <vt:lpstr>全参加者へご協力のお願い</vt:lpstr>
      <vt:lpstr>PowerPoint プレゼンテーション</vt:lpstr>
      <vt:lpstr>全参加者へご協力のお願い</vt:lpstr>
      <vt:lpstr>全参加者へご協力のお願い</vt:lpstr>
      <vt:lpstr>全参加者へご協力のお願い</vt:lpstr>
      <vt:lpstr>全参加者へご協力のお願い</vt:lpstr>
      <vt:lpstr>全参加者へご協力のお願い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kosaka</dc:creator>
  <cp:lastModifiedBy>中野智仁 / NAKANO，TOMOHITO</cp:lastModifiedBy>
  <cp:revision>1375</cp:revision>
  <cp:lastPrinted>2020-05-10T06:38:54Z</cp:lastPrinted>
  <dcterms:created xsi:type="dcterms:W3CDTF">2012-01-20T01:29:02Z</dcterms:created>
  <dcterms:modified xsi:type="dcterms:W3CDTF">2020-07-29T01:40:30Z</dcterms:modified>
</cp:coreProperties>
</file>