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6" r:id="rId1"/>
    <p:sldMasterId id="2147483772" r:id="rId2"/>
  </p:sldMasterIdLst>
  <p:notesMasterIdLst>
    <p:notesMasterId r:id="rId19"/>
  </p:notesMasterIdLst>
  <p:handoutMasterIdLst>
    <p:handoutMasterId r:id="rId20"/>
  </p:handoutMasterIdLst>
  <p:sldIdLst>
    <p:sldId id="340" r:id="rId3"/>
    <p:sldId id="467" r:id="rId4"/>
    <p:sldId id="353" r:id="rId5"/>
    <p:sldId id="468" r:id="rId6"/>
    <p:sldId id="469" r:id="rId7"/>
    <p:sldId id="461" r:id="rId8"/>
    <p:sldId id="470" r:id="rId9"/>
    <p:sldId id="471" r:id="rId10"/>
    <p:sldId id="472" r:id="rId11"/>
    <p:sldId id="473" r:id="rId12"/>
    <p:sldId id="474" r:id="rId13"/>
    <p:sldId id="475" r:id="rId14"/>
    <p:sldId id="476" r:id="rId15"/>
    <p:sldId id="477" r:id="rId16"/>
    <p:sldId id="482" r:id="rId17"/>
    <p:sldId id="483" r:id="rId18"/>
  </p:sldIdLst>
  <p:sldSz cx="9906000" cy="6858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60C8AC"/>
    <a:srgbClr val="009900"/>
    <a:srgbClr val="CCFFFF"/>
    <a:srgbClr val="993300"/>
    <a:srgbClr val="0071A5"/>
    <a:srgbClr val="FFFFCC"/>
    <a:srgbClr val="8BD6F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4" autoAdjust="0"/>
    <p:restoredTop sz="95256" autoAdjust="0"/>
  </p:normalViewPr>
  <p:slideViewPr>
    <p:cSldViewPr>
      <p:cViewPr varScale="1">
        <p:scale>
          <a:sx n="59" d="100"/>
          <a:sy n="59" d="100"/>
        </p:scale>
        <p:origin x="1230" y="30"/>
      </p:cViewPr>
      <p:guideLst>
        <p:guide orient="horz" pos="482"/>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3078428" cy="511730"/>
          </a:xfrm>
          <a:prstGeom prst="rect">
            <a:avLst/>
          </a:prstGeom>
        </p:spPr>
        <p:txBody>
          <a:bodyPr vert="horz" lIns="95463" tIns="47732" rIns="95463" bIns="47732" rtlCol="0"/>
          <a:lstStyle>
            <a:lvl1pPr algn="l">
              <a:defRPr sz="1300"/>
            </a:lvl1pPr>
          </a:lstStyle>
          <a:p>
            <a:endParaRPr kumimoji="1" lang="ja-JP" altLang="en-US" dirty="0"/>
          </a:p>
        </p:txBody>
      </p:sp>
      <p:sp>
        <p:nvSpPr>
          <p:cNvPr id="3" name="日付プレースホルダ 2"/>
          <p:cNvSpPr>
            <a:spLocks noGrp="1"/>
          </p:cNvSpPr>
          <p:nvPr>
            <p:ph type="dt" sz="quarter" idx="1"/>
          </p:nvPr>
        </p:nvSpPr>
        <p:spPr>
          <a:xfrm>
            <a:off x="4023994" y="1"/>
            <a:ext cx="3078428" cy="511730"/>
          </a:xfrm>
          <a:prstGeom prst="rect">
            <a:avLst/>
          </a:prstGeom>
        </p:spPr>
        <p:txBody>
          <a:bodyPr vert="horz" lIns="95463" tIns="47732" rIns="95463" bIns="47732" rtlCol="0"/>
          <a:lstStyle>
            <a:lvl1pPr algn="r">
              <a:defRPr sz="1300"/>
            </a:lvl1pPr>
          </a:lstStyle>
          <a:p>
            <a:fld id="{48E35757-4663-4579-A859-45CF60EE5F53}" type="datetimeFigureOut">
              <a:rPr kumimoji="1" lang="ja-JP" altLang="en-US" smtClean="0"/>
              <a:pPr/>
              <a:t>2020/7/29</a:t>
            </a:fld>
            <a:endParaRPr kumimoji="1" lang="ja-JP" altLang="en-US" dirty="0"/>
          </a:p>
        </p:txBody>
      </p:sp>
      <p:sp>
        <p:nvSpPr>
          <p:cNvPr id="4" name="フッター プレースホルダ 3"/>
          <p:cNvSpPr>
            <a:spLocks noGrp="1"/>
          </p:cNvSpPr>
          <p:nvPr>
            <p:ph type="ftr" sz="quarter" idx="2"/>
          </p:nvPr>
        </p:nvSpPr>
        <p:spPr>
          <a:xfrm>
            <a:off x="2" y="9721107"/>
            <a:ext cx="3078428" cy="511730"/>
          </a:xfrm>
          <a:prstGeom prst="rect">
            <a:avLst/>
          </a:prstGeom>
        </p:spPr>
        <p:txBody>
          <a:bodyPr vert="horz" lIns="95463" tIns="47732" rIns="95463" bIns="47732" rtlCol="0" anchor="b"/>
          <a:lstStyle>
            <a:lvl1pPr algn="l">
              <a:defRPr sz="1300"/>
            </a:lvl1pPr>
          </a:lstStyle>
          <a:p>
            <a:endParaRPr kumimoji="1" lang="ja-JP" altLang="en-US" dirty="0"/>
          </a:p>
        </p:txBody>
      </p:sp>
      <p:sp>
        <p:nvSpPr>
          <p:cNvPr id="5" name="スライド番号プレースホルダ 4"/>
          <p:cNvSpPr>
            <a:spLocks noGrp="1"/>
          </p:cNvSpPr>
          <p:nvPr>
            <p:ph type="sldNum" sz="quarter" idx="3"/>
          </p:nvPr>
        </p:nvSpPr>
        <p:spPr>
          <a:xfrm>
            <a:off x="4023994" y="9721107"/>
            <a:ext cx="3078428" cy="511730"/>
          </a:xfrm>
          <a:prstGeom prst="rect">
            <a:avLst/>
          </a:prstGeom>
        </p:spPr>
        <p:txBody>
          <a:bodyPr vert="horz" lIns="95463" tIns="47732" rIns="95463" bIns="47732" rtlCol="0" anchor="b"/>
          <a:lstStyle>
            <a:lvl1pPr algn="r">
              <a:defRPr sz="1300"/>
            </a:lvl1pPr>
          </a:lstStyle>
          <a:p>
            <a:fld id="{C0A0F450-1F1B-46DE-B163-E9C41022C823}" type="slidenum">
              <a:rPr kumimoji="1" lang="ja-JP" altLang="en-US" smtClean="0"/>
              <a:pPr/>
              <a:t>‹#›</a:t>
            </a:fld>
            <a:endParaRPr kumimoji="1" lang="ja-JP" altLang="en-US" dirty="0"/>
          </a:p>
        </p:txBody>
      </p:sp>
    </p:spTree>
    <p:extLst>
      <p:ext uri="{BB962C8B-B14F-4D97-AF65-F5344CB8AC3E}">
        <p14:creationId xmlns:p14="http://schemas.microsoft.com/office/powerpoint/2010/main" val="333191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3078428" cy="511730"/>
          </a:xfrm>
          <a:prstGeom prst="rect">
            <a:avLst/>
          </a:prstGeom>
        </p:spPr>
        <p:txBody>
          <a:bodyPr vert="horz" lIns="95463" tIns="47732" rIns="95463" bIns="47732" rtlCol="0"/>
          <a:lstStyle>
            <a:lvl1pPr algn="l">
              <a:defRPr sz="1300"/>
            </a:lvl1pPr>
          </a:lstStyle>
          <a:p>
            <a:endParaRPr kumimoji="1" lang="ja-JP" altLang="en-US" dirty="0"/>
          </a:p>
        </p:txBody>
      </p:sp>
      <p:sp>
        <p:nvSpPr>
          <p:cNvPr id="3" name="日付プレースホルダ 2"/>
          <p:cNvSpPr>
            <a:spLocks noGrp="1"/>
          </p:cNvSpPr>
          <p:nvPr>
            <p:ph type="dt" idx="1"/>
          </p:nvPr>
        </p:nvSpPr>
        <p:spPr>
          <a:xfrm>
            <a:off x="4023994" y="1"/>
            <a:ext cx="3078428" cy="511730"/>
          </a:xfrm>
          <a:prstGeom prst="rect">
            <a:avLst/>
          </a:prstGeom>
        </p:spPr>
        <p:txBody>
          <a:bodyPr vert="horz" lIns="95463" tIns="47732" rIns="95463" bIns="47732" rtlCol="0"/>
          <a:lstStyle>
            <a:lvl1pPr algn="r">
              <a:defRPr sz="1300"/>
            </a:lvl1pPr>
          </a:lstStyle>
          <a:p>
            <a:fld id="{0E0003AB-2454-4C1A-9B95-07B20025F433}" type="datetimeFigureOut">
              <a:rPr kumimoji="1" lang="ja-JP" altLang="en-US" smtClean="0"/>
              <a:pPr/>
              <a:t>2020/7/29</a:t>
            </a:fld>
            <a:endParaRPr kumimoji="1" lang="ja-JP" altLang="en-US" dirty="0"/>
          </a:p>
        </p:txBody>
      </p:sp>
      <p:sp>
        <p:nvSpPr>
          <p:cNvPr id="4" name="スライド イメージ プレースホルダ 3"/>
          <p:cNvSpPr>
            <a:spLocks noGrp="1" noRot="1" noChangeAspect="1"/>
          </p:cNvSpPr>
          <p:nvPr>
            <p:ph type="sldImg" idx="2"/>
          </p:nvPr>
        </p:nvSpPr>
        <p:spPr>
          <a:xfrm>
            <a:off x="777875" y="766763"/>
            <a:ext cx="5548313" cy="3840162"/>
          </a:xfrm>
          <a:prstGeom prst="rect">
            <a:avLst/>
          </a:prstGeom>
          <a:noFill/>
          <a:ln w="12700">
            <a:solidFill>
              <a:prstClr val="black"/>
            </a:solidFill>
          </a:ln>
        </p:spPr>
        <p:txBody>
          <a:bodyPr vert="horz" lIns="95463" tIns="47732" rIns="95463" bIns="47732" rtlCol="0" anchor="ctr"/>
          <a:lstStyle/>
          <a:p>
            <a:endParaRPr lang="ja-JP" altLang="en-US" dirty="0"/>
          </a:p>
        </p:txBody>
      </p:sp>
      <p:sp>
        <p:nvSpPr>
          <p:cNvPr id="5" name="ノート プレースホルダ 4"/>
          <p:cNvSpPr>
            <a:spLocks noGrp="1"/>
          </p:cNvSpPr>
          <p:nvPr>
            <p:ph type="body" sz="quarter" idx="3"/>
          </p:nvPr>
        </p:nvSpPr>
        <p:spPr>
          <a:xfrm>
            <a:off x="710408" y="4861441"/>
            <a:ext cx="5683250" cy="4605577"/>
          </a:xfrm>
          <a:prstGeom prst="rect">
            <a:avLst/>
          </a:prstGeom>
        </p:spPr>
        <p:txBody>
          <a:bodyPr vert="horz" lIns="95463" tIns="47732" rIns="95463" bIns="4773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721107"/>
            <a:ext cx="3078428" cy="511730"/>
          </a:xfrm>
          <a:prstGeom prst="rect">
            <a:avLst/>
          </a:prstGeom>
        </p:spPr>
        <p:txBody>
          <a:bodyPr vert="horz" lIns="95463" tIns="47732" rIns="95463" bIns="47732" rtlCol="0" anchor="b"/>
          <a:lstStyle>
            <a:lvl1pPr algn="l">
              <a:defRPr sz="1300"/>
            </a:lvl1pPr>
          </a:lstStyle>
          <a:p>
            <a:endParaRPr kumimoji="1" lang="ja-JP" altLang="en-US" dirty="0"/>
          </a:p>
        </p:txBody>
      </p:sp>
      <p:sp>
        <p:nvSpPr>
          <p:cNvPr id="7" name="スライド番号プレースホルダ 6"/>
          <p:cNvSpPr>
            <a:spLocks noGrp="1"/>
          </p:cNvSpPr>
          <p:nvPr>
            <p:ph type="sldNum" sz="quarter" idx="5"/>
          </p:nvPr>
        </p:nvSpPr>
        <p:spPr>
          <a:xfrm>
            <a:off x="4023994" y="9721107"/>
            <a:ext cx="3078428" cy="511730"/>
          </a:xfrm>
          <a:prstGeom prst="rect">
            <a:avLst/>
          </a:prstGeom>
        </p:spPr>
        <p:txBody>
          <a:bodyPr vert="horz" lIns="95463" tIns="47732" rIns="95463" bIns="47732" rtlCol="0" anchor="b"/>
          <a:lstStyle>
            <a:lvl1pPr algn="r">
              <a:defRPr sz="1300"/>
            </a:lvl1pPr>
          </a:lstStyle>
          <a:p>
            <a:fld id="{E1A3F754-C0FD-4A73-998C-8EDA816AF2C0}" type="slidenum">
              <a:rPr kumimoji="1" lang="ja-JP" altLang="en-US" smtClean="0"/>
              <a:pPr/>
              <a:t>‹#›</a:t>
            </a:fld>
            <a:endParaRPr kumimoji="1" lang="ja-JP" altLang="en-US" dirty="0"/>
          </a:p>
        </p:txBody>
      </p:sp>
    </p:spTree>
    <p:extLst>
      <p:ext uri="{BB962C8B-B14F-4D97-AF65-F5344CB8AC3E}">
        <p14:creationId xmlns:p14="http://schemas.microsoft.com/office/powerpoint/2010/main" val="37726971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6763"/>
            <a:ext cx="5548313"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A3F754-C0FD-4A73-998C-8EDA816AF2C0}"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36522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13"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4"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2"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3BB9923F-128D-41E2-8B8A-06FFA2B78CB8}" type="datetime1">
              <a:rPr lang="en-US" altLang="ja-JP"/>
              <a:pPr/>
              <a:t>7/29/2020</a:t>
            </a:fld>
            <a:endParaRPr lang="en-US" altLang="ja-JP"/>
          </a:p>
        </p:txBody>
      </p:sp>
      <p:sp>
        <p:nvSpPr>
          <p:cNvPr id="15"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050D96D7-CAD4-416C-911E-ED53AF0A7781}" type="slidenum">
              <a:rPr lang="en-US" altLang="ja-JP"/>
              <a:pPr/>
              <a:t>‹#›</a:t>
            </a:fld>
            <a:endParaRPr lang="en-US" altLang="ja-JP"/>
          </a:p>
        </p:txBody>
      </p:sp>
    </p:spTree>
    <p:extLst>
      <p:ext uri="{BB962C8B-B14F-4D97-AF65-F5344CB8AC3E}">
        <p14:creationId xmlns:p14="http://schemas.microsoft.com/office/powerpoint/2010/main" val="25032574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06062"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10"/>
          <p:cNvSpPr>
            <a:spLocks noGrp="1"/>
          </p:cNvSpPr>
          <p:nvPr>
            <p:ph sz="quarter" idx="24"/>
          </p:nvPr>
        </p:nvSpPr>
        <p:spPr>
          <a:xfrm>
            <a:off x="5133769"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Title 6"/>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6" name="Slide Number Placeholder 1"/>
          <p:cNvSpPr>
            <a:spLocks noGrp="1"/>
          </p:cNvSpPr>
          <p:nvPr>
            <p:ph type="sldNum" sz="quarter" idx="25"/>
          </p:nvPr>
        </p:nvSpPr>
        <p:spPr>
          <a:xfrm>
            <a:off x="481542" y="6356351"/>
            <a:ext cx="388673" cy="365125"/>
          </a:xfrm>
          <a:prstGeom prst="rect">
            <a:avLst/>
          </a:prstGeom>
        </p:spPr>
        <p:txBody>
          <a:bodyPr/>
          <a:lstStyle>
            <a:lvl1pPr>
              <a:defRPr/>
            </a:lvl1pPr>
          </a:lstStyle>
          <a:p>
            <a:fld id="{A631A792-5AC3-4C4F-852A-F78B0379FAC4}" type="slidenum">
              <a:rPr lang="en-US" altLang="ja-JP"/>
              <a:pPr/>
              <a:t>‹#›</a:t>
            </a:fld>
            <a:endParaRPr lang="en-US" altLang="ja-JP"/>
          </a:p>
        </p:txBody>
      </p:sp>
      <p:sp>
        <p:nvSpPr>
          <p:cNvPr id="7" name="Date Placeholder 2"/>
          <p:cNvSpPr>
            <a:spLocks noGrp="1"/>
          </p:cNvSpPr>
          <p:nvPr>
            <p:ph type="dt" sz="half" idx="26"/>
          </p:nvPr>
        </p:nvSpPr>
        <p:spPr>
          <a:xfrm>
            <a:off x="937287" y="6356351"/>
            <a:ext cx="1779984" cy="365125"/>
          </a:xfrm>
          <a:prstGeom prst="rect">
            <a:avLst/>
          </a:prstGeom>
        </p:spPr>
        <p:txBody>
          <a:bodyPr/>
          <a:lstStyle>
            <a:lvl1pPr>
              <a:defRPr/>
            </a:lvl1pPr>
          </a:lstStyle>
          <a:p>
            <a:fld id="{80B733BA-B9A9-4884-B1E8-9BFEAC657FDD}" type="datetime1">
              <a:rPr lang="en-US" altLang="ja-JP"/>
              <a:pPr/>
              <a:t>7/29/2020</a:t>
            </a:fld>
            <a:endParaRPr lang="en-US" altLang="ja-JP"/>
          </a:p>
        </p:txBody>
      </p:sp>
    </p:spTree>
    <p:extLst>
      <p:ext uri="{BB962C8B-B14F-4D97-AF65-F5344CB8AC3E}">
        <p14:creationId xmlns:p14="http://schemas.microsoft.com/office/powerpoint/2010/main" val="190132394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97463" y="1645920"/>
            <a:ext cx="4371518"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Text Placeholder 2"/>
          <p:cNvSpPr>
            <a:spLocks noGrp="1"/>
          </p:cNvSpPr>
          <p:nvPr>
            <p:ph type="body" idx="17"/>
          </p:nvPr>
        </p:nvSpPr>
        <p:spPr>
          <a:xfrm>
            <a:off x="5095742" y="1645920"/>
            <a:ext cx="4382220"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Content Placeholder 4"/>
          <p:cNvSpPr>
            <a:spLocks noGrp="1"/>
          </p:cNvSpPr>
          <p:nvPr>
            <p:ph sz="quarter" idx="24"/>
          </p:nvPr>
        </p:nvSpPr>
        <p:spPr>
          <a:xfrm>
            <a:off x="386953" y="2659063"/>
            <a:ext cx="4382029" cy="33528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Content Placeholder 7"/>
          <p:cNvSpPr>
            <a:spLocks noGrp="1"/>
          </p:cNvSpPr>
          <p:nvPr>
            <p:ph sz="quarter" idx="25"/>
          </p:nvPr>
        </p:nvSpPr>
        <p:spPr>
          <a:xfrm>
            <a:off x="5095742" y="2659063"/>
            <a:ext cx="4382029" cy="33528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 name="Title 6"/>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7" name="Slide Number Placeholder 1"/>
          <p:cNvSpPr>
            <a:spLocks noGrp="1"/>
          </p:cNvSpPr>
          <p:nvPr>
            <p:ph type="sldNum" sz="quarter" idx="26"/>
          </p:nvPr>
        </p:nvSpPr>
        <p:spPr>
          <a:xfrm>
            <a:off x="481542" y="6356351"/>
            <a:ext cx="388673" cy="365125"/>
          </a:xfrm>
          <a:prstGeom prst="rect">
            <a:avLst/>
          </a:prstGeom>
        </p:spPr>
        <p:txBody>
          <a:bodyPr/>
          <a:lstStyle>
            <a:lvl1pPr>
              <a:defRPr/>
            </a:lvl1pPr>
          </a:lstStyle>
          <a:p>
            <a:fld id="{8BE70EAD-6CFD-4BCA-9C3D-D5E9A550AA92}" type="slidenum">
              <a:rPr lang="en-US" altLang="ja-JP"/>
              <a:pPr/>
              <a:t>‹#›</a:t>
            </a:fld>
            <a:endParaRPr lang="en-US" altLang="ja-JP"/>
          </a:p>
        </p:txBody>
      </p:sp>
      <p:sp>
        <p:nvSpPr>
          <p:cNvPr id="9" name="Date Placeholder 2"/>
          <p:cNvSpPr>
            <a:spLocks noGrp="1"/>
          </p:cNvSpPr>
          <p:nvPr>
            <p:ph type="dt" sz="half" idx="27"/>
          </p:nvPr>
        </p:nvSpPr>
        <p:spPr>
          <a:xfrm>
            <a:off x="937287" y="6356351"/>
            <a:ext cx="1779984" cy="365125"/>
          </a:xfrm>
          <a:prstGeom prst="rect">
            <a:avLst/>
          </a:prstGeom>
        </p:spPr>
        <p:txBody>
          <a:bodyPr/>
          <a:lstStyle>
            <a:lvl1pPr>
              <a:defRPr/>
            </a:lvl1pPr>
          </a:lstStyle>
          <a:p>
            <a:fld id="{D35D2436-448A-4E79-9666-ED785FA72629}" type="datetime1">
              <a:rPr lang="en-US" altLang="ja-JP" smtClean="0"/>
              <a:pPr/>
              <a:t>7/29/2020</a:t>
            </a:fld>
            <a:endParaRPr lang="en-US" altLang="ja-JP"/>
          </a:p>
        </p:txBody>
      </p:sp>
    </p:spTree>
    <p:extLst>
      <p:ext uri="{BB962C8B-B14F-4D97-AF65-F5344CB8AC3E}">
        <p14:creationId xmlns:p14="http://schemas.microsoft.com/office/powerpoint/2010/main" val="192174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5068417"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6"/>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11" name="Picture Placeholder 10"/>
          <p:cNvSpPr>
            <a:spLocks noGrp="1"/>
          </p:cNvSpPr>
          <p:nvPr>
            <p:ph type="pic" sz="quarter" idx="22"/>
          </p:nvPr>
        </p:nvSpPr>
        <p:spPr>
          <a:xfrm>
            <a:off x="395553" y="1644651"/>
            <a:ext cx="4330435" cy="4367213"/>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ja-JP" altLang="en-US" noProof="0"/>
              <a:t>図を追加</a:t>
            </a:r>
            <a:endParaRPr lang="en-US" noProof="0" dirty="0"/>
          </a:p>
        </p:txBody>
      </p:sp>
      <p:sp>
        <p:nvSpPr>
          <p:cNvPr id="6"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921F8C32-7693-46BC-90CE-2DEB91A61623}" type="slidenum">
              <a:rPr lang="en-US" altLang="ja-JP"/>
              <a:pPr/>
              <a:t>‹#›</a:t>
            </a:fld>
            <a:endParaRPr lang="en-US" altLang="ja-JP"/>
          </a:p>
        </p:txBody>
      </p:sp>
      <p:sp>
        <p:nvSpPr>
          <p:cNvPr id="7"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2DA4A614-2BBB-4D92-9CD7-9158C70ED6B0}" type="datetime1">
              <a:rPr lang="en-US" altLang="ja-JP"/>
              <a:pPr/>
              <a:t>7/29/2020</a:t>
            </a:fld>
            <a:endParaRPr lang="en-US" altLang="ja-JP"/>
          </a:p>
        </p:txBody>
      </p:sp>
    </p:spTree>
    <p:extLst>
      <p:ext uri="{BB962C8B-B14F-4D97-AF65-F5344CB8AC3E}">
        <p14:creationId xmlns:p14="http://schemas.microsoft.com/office/powerpoint/2010/main" val="132686467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261"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itle 1"/>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12" name="Picture Placeholder 5"/>
          <p:cNvSpPr>
            <a:spLocks noGrp="1"/>
          </p:cNvSpPr>
          <p:nvPr>
            <p:ph type="pic" sz="quarter" idx="24"/>
          </p:nvPr>
        </p:nvSpPr>
        <p:spPr>
          <a:xfrm>
            <a:off x="5149056" y="1644651"/>
            <a:ext cx="4320117" cy="2011363"/>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ja-JP" altLang="en-US" noProof="0"/>
              <a:t>図を追加</a:t>
            </a:r>
            <a:endParaRPr lang="en-US" noProof="0" dirty="0"/>
          </a:p>
        </p:txBody>
      </p:sp>
      <p:sp>
        <p:nvSpPr>
          <p:cNvPr id="13" name="Picture Placeholder 7"/>
          <p:cNvSpPr>
            <a:spLocks noGrp="1"/>
          </p:cNvSpPr>
          <p:nvPr>
            <p:ph type="pic" sz="quarter" idx="25"/>
          </p:nvPr>
        </p:nvSpPr>
        <p:spPr>
          <a:xfrm>
            <a:off x="5149056" y="4006851"/>
            <a:ext cx="4320117" cy="2011363"/>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ja-JP" altLang="en-US" noProof="0"/>
              <a:t>図を追加</a:t>
            </a:r>
            <a:endParaRPr lang="en-US" noProof="0" dirty="0"/>
          </a:p>
        </p:txBody>
      </p:sp>
      <p:sp>
        <p:nvSpPr>
          <p:cNvPr id="6" name="Slide Number Placeholder 1"/>
          <p:cNvSpPr>
            <a:spLocks noGrp="1"/>
          </p:cNvSpPr>
          <p:nvPr>
            <p:ph type="sldNum" sz="quarter" idx="26"/>
          </p:nvPr>
        </p:nvSpPr>
        <p:spPr>
          <a:xfrm>
            <a:off x="481542" y="6356351"/>
            <a:ext cx="388673" cy="365125"/>
          </a:xfrm>
          <a:prstGeom prst="rect">
            <a:avLst/>
          </a:prstGeom>
        </p:spPr>
        <p:txBody>
          <a:bodyPr/>
          <a:lstStyle>
            <a:lvl1pPr>
              <a:defRPr/>
            </a:lvl1pPr>
          </a:lstStyle>
          <a:p>
            <a:fld id="{C167C2E9-B9D4-4538-B4B8-72921D811E72}" type="slidenum">
              <a:rPr lang="en-US" altLang="ja-JP"/>
              <a:pPr/>
              <a:t>‹#›</a:t>
            </a:fld>
            <a:endParaRPr lang="en-US" altLang="ja-JP"/>
          </a:p>
        </p:txBody>
      </p:sp>
      <p:sp>
        <p:nvSpPr>
          <p:cNvPr id="7" name="Date Placeholder 2"/>
          <p:cNvSpPr>
            <a:spLocks noGrp="1"/>
          </p:cNvSpPr>
          <p:nvPr>
            <p:ph type="dt" sz="half" idx="27"/>
          </p:nvPr>
        </p:nvSpPr>
        <p:spPr>
          <a:xfrm>
            <a:off x="937287" y="6356351"/>
            <a:ext cx="1779984" cy="365125"/>
          </a:xfrm>
          <a:prstGeom prst="rect">
            <a:avLst/>
          </a:prstGeom>
        </p:spPr>
        <p:txBody>
          <a:bodyPr/>
          <a:lstStyle>
            <a:lvl1pPr>
              <a:defRPr/>
            </a:lvl1pPr>
          </a:lstStyle>
          <a:p>
            <a:fld id="{B6A94609-D1B2-45B2-9972-A7CA116C6200}" type="datetime1">
              <a:rPr lang="en-US" altLang="ja-JP"/>
              <a:pPr/>
              <a:t>7/29/2020</a:t>
            </a:fld>
            <a:endParaRPr lang="en-US" altLang="ja-JP"/>
          </a:p>
        </p:txBody>
      </p:sp>
    </p:spTree>
    <p:extLst>
      <p:ext uri="{BB962C8B-B14F-4D97-AF65-F5344CB8AC3E}">
        <p14:creationId xmlns:p14="http://schemas.microsoft.com/office/powerpoint/2010/main" val="177757208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401903"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3"/>
          <p:cNvSpPr>
            <a:spLocks noGrp="1"/>
          </p:cNvSpPr>
          <p:nvPr>
            <p:ph sz="half" idx="20"/>
          </p:nvPr>
        </p:nvSpPr>
        <p:spPr>
          <a:xfrm>
            <a:off x="5156980"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 name="Content Placeholder 3"/>
          <p:cNvSpPr>
            <a:spLocks noGrp="1"/>
          </p:cNvSpPr>
          <p:nvPr>
            <p:ph sz="half" idx="21"/>
          </p:nvPr>
        </p:nvSpPr>
        <p:spPr>
          <a:xfrm>
            <a:off x="377314"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Content Placeholder 3"/>
          <p:cNvSpPr>
            <a:spLocks noGrp="1"/>
          </p:cNvSpPr>
          <p:nvPr>
            <p:ph sz="half" idx="22"/>
          </p:nvPr>
        </p:nvSpPr>
        <p:spPr>
          <a:xfrm>
            <a:off x="5132391"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 name="Title 1"/>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7"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C96AFE80-C386-4607-83FD-747382227A94}" type="slidenum">
              <a:rPr lang="en-US" altLang="ja-JP"/>
              <a:pPr/>
              <a:t>‹#›</a:t>
            </a:fld>
            <a:endParaRPr lang="en-US" altLang="ja-JP"/>
          </a:p>
        </p:txBody>
      </p:sp>
      <p:sp>
        <p:nvSpPr>
          <p:cNvPr id="8"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F862A607-05AA-450D-984E-672F1F8C9968}" type="datetime1">
              <a:rPr lang="en-US" altLang="ja-JP"/>
              <a:pPr/>
              <a:t>7/29/2020</a:t>
            </a:fld>
            <a:endParaRPr lang="en-US" altLang="ja-JP"/>
          </a:p>
        </p:txBody>
      </p:sp>
    </p:spTree>
    <p:extLst>
      <p:ext uri="{BB962C8B-B14F-4D97-AF65-F5344CB8AC3E}">
        <p14:creationId xmlns:p14="http://schemas.microsoft.com/office/powerpoint/2010/main" val="196719831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471" y="1988841"/>
            <a:ext cx="9020308" cy="1076325"/>
          </a:xfrm>
          <a:prstGeom prst="rect">
            <a:avLst/>
          </a:prstGeom>
        </p:spPr>
        <p:txBody>
          <a:bodyPr/>
          <a:lstStyle/>
          <a:p>
            <a:r>
              <a:rPr lang="ja-JP" altLang="en-US"/>
              <a:t>マスター タイトルの書式設定</a:t>
            </a:r>
            <a:endParaRPr lang="en-US"/>
          </a:p>
        </p:txBody>
      </p:sp>
      <p:sp>
        <p:nvSpPr>
          <p:cNvPr id="8" name="Subtitle 6"/>
          <p:cNvSpPr>
            <a:spLocks noGrp="1"/>
          </p:cNvSpPr>
          <p:nvPr>
            <p:ph type="body" sz="half" idx="2"/>
          </p:nvPr>
        </p:nvSpPr>
        <p:spPr>
          <a:xfrm>
            <a:off x="1595964" y="5397501"/>
            <a:ext cx="6163734" cy="609599"/>
          </a:xfrm>
          <a:prstGeom prst="rect">
            <a:avLst/>
          </a:prstGeom>
        </p:spPr>
        <p:txBody>
          <a:bodyPr>
            <a:normAutofit/>
          </a:bodyPr>
          <a:lstStyle>
            <a:lvl1pPr>
              <a:defRPr sz="1800"/>
            </a:lvl1pPr>
          </a:lstStyle>
          <a:p>
            <a:pPr lvl="0"/>
            <a:r>
              <a:rPr lang="ja-JP" altLang="en-US"/>
              <a:t>マスター テキストの書式設定</a:t>
            </a:r>
          </a:p>
        </p:txBody>
      </p:sp>
      <p:sp>
        <p:nvSpPr>
          <p:cNvPr id="9" name="Picture Placeholder 6"/>
          <p:cNvSpPr>
            <a:spLocks noGrp="1"/>
          </p:cNvSpPr>
          <p:nvPr>
            <p:ph type="pic" sz="quarter" idx="12"/>
          </p:nvPr>
        </p:nvSpPr>
        <p:spPr>
          <a:xfrm>
            <a:off x="1595967" y="1670050"/>
            <a:ext cx="6163733" cy="3587750"/>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ja-JP" altLang="en-US" noProof="0"/>
              <a:t>図を追加</a:t>
            </a:r>
            <a:endParaRPr lang="en-US" noProof="0" dirty="0"/>
          </a:p>
        </p:txBody>
      </p:sp>
      <p:sp>
        <p:nvSpPr>
          <p:cNvPr id="5" name="Slide Number Placeholder 1"/>
          <p:cNvSpPr>
            <a:spLocks noGrp="1"/>
          </p:cNvSpPr>
          <p:nvPr>
            <p:ph type="sldNum" sz="quarter" idx="13"/>
          </p:nvPr>
        </p:nvSpPr>
        <p:spPr>
          <a:xfrm>
            <a:off x="481542" y="6356351"/>
            <a:ext cx="388673" cy="365125"/>
          </a:xfrm>
          <a:prstGeom prst="rect">
            <a:avLst/>
          </a:prstGeom>
        </p:spPr>
        <p:txBody>
          <a:bodyPr/>
          <a:lstStyle>
            <a:lvl1pPr>
              <a:defRPr/>
            </a:lvl1pPr>
          </a:lstStyle>
          <a:p>
            <a:fld id="{F404375D-587F-4EEE-9A01-F3ED9692B722}" type="slidenum">
              <a:rPr lang="en-US" altLang="ja-JP"/>
              <a:pPr/>
              <a:t>‹#›</a:t>
            </a:fld>
            <a:endParaRPr lang="en-US" altLang="ja-JP"/>
          </a:p>
        </p:txBody>
      </p:sp>
      <p:sp>
        <p:nvSpPr>
          <p:cNvPr id="6" name="Date Placeholder 2"/>
          <p:cNvSpPr>
            <a:spLocks noGrp="1"/>
          </p:cNvSpPr>
          <p:nvPr>
            <p:ph type="dt" sz="half" idx="14"/>
          </p:nvPr>
        </p:nvSpPr>
        <p:spPr>
          <a:xfrm>
            <a:off x="937287" y="6356351"/>
            <a:ext cx="1779984" cy="365125"/>
          </a:xfrm>
          <a:prstGeom prst="rect">
            <a:avLst/>
          </a:prstGeom>
        </p:spPr>
        <p:txBody>
          <a:bodyPr/>
          <a:lstStyle>
            <a:lvl1pPr>
              <a:defRPr/>
            </a:lvl1pPr>
          </a:lstStyle>
          <a:p>
            <a:fld id="{054E460F-6691-48E6-9EF2-ED5B1222B803}" type="datetime1">
              <a:rPr lang="en-US" altLang="ja-JP" smtClean="0"/>
              <a:pPr/>
              <a:t>7/29/2020</a:t>
            </a:fld>
            <a:endParaRPr lang="en-US" altLang="ja-JP"/>
          </a:p>
        </p:txBody>
      </p:sp>
    </p:spTree>
    <p:extLst>
      <p:ext uri="{BB962C8B-B14F-4D97-AF65-F5344CB8AC3E}">
        <p14:creationId xmlns:p14="http://schemas.microsoft.com/office/powerpoint/2010/main" val="180446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81542" y="6356351"/>
            <a:ext cx="388673" cy="365125"/>
          </a:xfrm>
          <a:prstGeom prst="rect">
            <a:avLst/>
          </a:prstGeom>
        </p:spPr>
        <p:txBody>
          <a:bodyPr/>
          <a:lstStyle>
            <a:lvl1pPr>
              <a:defRPr/>
            </a:lvl1pPr>
          </a:lstStyle>
          <a:p>
            <a:fld id="{95D16125-F860-4965-8697-5699950772A1}" type="slidenum">
              <a:rPr lang="en-US" altLang="ja-JP"/>
              <a:pPr/>
              <a:t>‹#›</a:t>
            </a:fld>
            <a:endParaRPr lang="en-US" altLang="ja-JP"/>
          </a:p>
        </p:txBody>
      </p:sp>
      <p:sp>
        <p:nvSpPr>
          <p:cNvPr id="4" name="Date Placeholder 3"/>
          <p:cNvSpPr>
            <a:spLocks noGrp="1"/>
          </p:cNvSpPr>
          <p:nvPr>
            <p:ph type="dt" sz="half" idx="11"/>
          </p:nvPr>
        </p:nvSpPr>
        <p:spPr>
          <a:xfrm>
            <a:off x="937287" y="6356351"/>
            <a:ext cx="1779984" cy="365125"/>
          </a:xfrm>
          <a:prstGeom prst="rect">
            <a:avLst/>
          </a:prstGeom>
        </p:spPr>
        <p:txBody>
          <a:bodyPr/>
          <a:lstStyle>
            <a:lvl1pPr>
              <a:defRPr/>
            </a:lvl1pPr>
          </a:lstStyle>
          <a:p>
            <a:fld id="{74FBDC9A-09D9-4A4F-890C-3B60119CBD6F}" type="datetime1">
              <a:rPr lang="en-US" altLang="ja-JP" smtClean="0"/>
              <a:pPr/>
              <a:t>7/29/2020</a:t>
            </a:fld>
            <a:endParaRPr lang="en-US" altLang="ja-JP"/>
          </a:p>
        </p:txBody>
      </p:sp>
    </p:spTree>
    <p:extLst>
      <p:ext uri="{BB962C8B-B14F-4D97-AF65-F5344CB8AC3E}">
        <p14:creationId xmlns:p14="http://schemas.microsoft.com/office/powerpoint/2010/main" val="2167607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ja-JP" altLang="en-US"/>
              <a:t>マスター タイトルの書式設定</a:t>
            </a:r>
            <a:endParaRPr lang="en-US" dirty="0"/>
          </a:p>
        </p:txBody>
      </p:sp>
      <p:sp>
        <p:nvSpPr>
          <p:cNvPr id="7" name="Content Placeholder 3"/>
          <p:cNvSpPr>
            <a:spLocks noGrp="1"/>
          </p:cNvSpPr>
          <p:nvPr>
            <p:ph sz="half" idx="11"/>
          </p:nvPr>
        </p:nvSpPr>
        <p:spPr>
          <a:xfrm>
            <a:off x="397464" y="1644953"/>
            <a:ext cx="90804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Slide Number Placeholder 1"/>
          <p:cNvSpPr>
            <a:spLocks noGrp="1"/>
          </p:cNvSpPr>
          <p:nvPr>
            <p:ph type="sldNum" sz="quarter" idx="12"/>
          </p:nvPr>
        </p:nvSpPr>
        <p:spPr>
          <a:xfrm>
            <a:off x="481542" y="6356351"/>
            <a:ext cx="388673" cy="365125"/>
          </a:xfrm>
          <a:prstGeom prst="rect">
            <a:avLst/>
          </a:prstGeom>
        </p:spPr>
        <p:txBody>
          <a:bodyPr/>
          <a:lstStyle>
            <a:lvl1pPr>
              <a:defRPr/>
            </a:lvl1pPr>
          </a:lstStyle>
          <a:p>
            <a:fld id="{483F7B9E-91B0-4231-A7BD-088E761454CE}" type="slidenum">
              <a:rPr lang="en-US" altLang="ja-JP"/>
              <a:pPr/>
              <a:t>‹#›</a:t>
            </a:fld>
            <a:endParaRPr lang="en-US" altLang="ja-JP"/>
          </a:p>
        </p:txBody>
      </p:sp>
      <p:sp>
        <p:nvSpPr>
          <p:cNvPr id="6" name="Date Placeholder 2"/>
          <p:cNvSpPr>
            <a:spLocks noGrp="1"/>
          </p:cNvSpPr>
          <p:nvPr>
            <p:ph type="dt" sz="half" idx="13"/>
          </p:nvPr>
        </p:nvSpPr>
        <p:spPr>
          <a:xfrm>
            <a:off x="937287" y="6356351"/>
            <a:ext cx="1779984" cy="365125"/>
          </a:xfrm>
          <a:prstGeom prst="rect">
            <a:avLst/>
          </a:prstGeom>
        </p:spPr>
        <p:txBody>
          <a:bodyPr/>
          <a:lstStyle>
            <a:lvl1pPr>
              <a:defRPr/>
            </a:lvl1pPr>
          </a:lstStyle>
          <a:p>
            <a:fld id="{F2E54351-1425-45FA-BA41-7D3467D1FE96}" type="datetime1">
              <a:rPr lang="en-US" altLang="ja-JP"/>
              <a:pPr/>
              <a:t>7/29/2020</a:t>
            </a:fld>
            <a:endParaRPr lang="en-US" altLang="ja-JP"/>
          </a:p>
        </p:txBody>
      </p:sp>
    </p:spTree>
    <p:extLst>
      <p:ext uri="{BB962C8B-B14F-4D97-AF65-F5344CB8AC3E}">
        <p14:creationId xmlns:p14="http://schemas.microsoft.com/office/powerpoint/2010/main" val="404518751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wo Content Large ">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ja-JP" altLang="en-US"/>
              <a:t>マスター タイトルの書式設定</a:t>
            </a:r>
            <a:endParaRPr lang="en-US" dirty="0"/>
          </a:p>
        </p:txBody>
      </p:sp>
      <p:sp>
        <p:nvSpPr>
          <p:cNvPr id="11" name="Content Placeholder 3"/>
          <p:cNvSpPr>
            <a:spLocks noGrp="1"/>
          </p:cNvSpPr>
          <p:nvPr>
            <p:ph sz="half" idx="21"/>
          </p:nvPr>
        </p:nvSpPr>
        <p:spPr>
          <a:xfrm>
            <a:off x="5767801" y="1644953"/>
            <a:ext cx="3710163"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22860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 name="Content Placeholder 3"/>
          <p:cNvSpPr>
            <a:spLocks noGrp="1"/>
          </p:cNvSpPr>
          <p:nvPr>
            <p:ph sz="half" idx="22"/>
          </p:nvPr>
        </p:nvSpPr>
        <p:spPr>
          <a:xfrm>
            <a:off x="397463" y="1644953"/>
            <a:ext cx="5086214"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68A7FA2C-DB93-48BD-8FE9-5A7B1CBA6634}" type="slidenum">
              <a:rPr lang="en-US" altLang="ja-JP"/>
              <a:pPr/>
              <a:t>‹#›</a:t>
            </a:fld>
            <a:endParaRPr lang="en-US" altLang="ja-JP"/>
          </a:p>
        </p:txBody>
      </p:sp>
      <p:sp>
        <p:nvSpPr>
          <p:cNvPr id="7"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6D3FADF3-644D-4B9E-92A5-EA6826DFEBBD}" type="datetime1">
              <a:rPr lang="en-US" altLang="ja-JP"/>
              <a:pPr/>
              <a:t>7/29/2020</a:t>
            </a:fld>
            <a:endParaRPr lang="en-US" altLang="ja-JP"/>
          </a:p>
        </p:txBody>
      </p:sp>
    </p:spTree>
    <p:extLst>
      <p:ext uri="{BB962C8B-B14F-4D97-AF65-F5344CB8AC3E}">
        <p14:creationId xmlns:p14="http://schemas.microsoft.com/office/powerpoint/2010/main" val="19805253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hree Content 2 Images">
    <p:spTree>
      <p:nvGrpSpPr>
        <p:cNvPr id="1" name=""/>
        <p:cNvGrpSpPr/>
        <p:nvPr/>
      </p:nvGrpSpPr>
      <p:grpSpPr>
        <a:xfrm>
          <a:off x="0" y="0"/>
          <a:ext cx="0" cy="0"/>
          <a:chOff x="0" y="0"/>
          <a:chExt cx="0" cy="0"/>
        </a:xfrm>
      </p:grpSpPr>
      <p:sp>
        <p:nvSpPr>
          <p:cNvPr id="7"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ja-JP" altLang="en-US"/>
              <a:t>マスター タイトルの書式設定</a:t>
            </a:r>
            <a:endParaRPr lang="en-US" dirty="0"/>
          </a:p>
        </p:txBody>
      </p:sp>
      <p:sp>
        <p:nvSpPr>
          <p:cNvPr id="17" name="Picture Placeholder 2"/>
          <p:cNvSpPr>
            <a:spLocks noGrp="1"/>
          </p:cNvSpPr>
          <p:nvPr>
            <p:ph type="pic" idx="16"/>
          </p:nvPr>
        </p:nvSpPr>
        <p:spPr>
          <a:xfrm flipH="1">
            <a:off x="5149040" y="4007160"/>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noProof="0" dirty="0"/>
          </a:p>
        </p:txBody>
      </p:sp>
      <p:sp>
        <p:nvSpPr>
          <p:cNvPr id="21" name="Picture Placeholder 2"/>
          <p:cNvSpPr>
            <a:spLocks noGrp="1"/>
          </p:cNvSpPr>
          <p:nvPr>
            <p:ph type="pic" idx="17"/>
          </p:nvPr>
        </p:nvSpPr>
        <p:spPr>
          <a:xfrm flipH="1">
            <a:off x="5139867" y="1644422"/>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noProof="0" dirty="0"/>
          </a:p>
        </p:txBody>
      </p:sp>
      <p:sp>
        <p:nvSpPr>
          <p:cNvPr id="15" name="Content Placeholder 3"/>
          <p:cNvSpPr>
            <a:spLocks noGrp="1"/>
          </p:cNvSpPr>
          <p:nvPr>
            <p:ph sz="half" idx="22"/>
          </p:nvPr>
        </p:nvSpPr>
        <p:spPr>
          <a:xfrm>
            <a:off x="397463" y="1644953"/>
            <a:ext cx="4371521"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703CA3F6-2DDC-409B-9015-3D0BCA4371E9}" type="slidenum">
              <a:rPr lang="en-US" altLang="ja-JP"/>
              <a:pPr/>
              <a:t>‹#›</a:t>
            </a:fld>
            <a:endParaRPr lang="en-US" altLang="ja-JP"/>
          </a:p>
        </p:txBody>
      </p:sp>
      <p:sp>
        <p:nvSpPr>
          <p:cNvPr id="8"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FA11F153-6794-4861-9402-34E07CAB4C5D}" type="datetime1">
              <a:rPr lang="en-US" altLang="ja-JP"/>
              <a:pPr/>
              <a:t>7/29/2020</a:t>
            </a:fld>
            <a:endParaRPr lang="en-US" altLang="ja-JP"/>
          </a:p>
        </p:txBody>
      </p:sp>
    </p:spTree>
    <p:extLst>
      <p:ext uri="{BB962C8B-B14F-4D97-AF65-F5344CB8AC3E}">
        <p14:creationId xmlns:p14="http://schemas.microsoft.com/office/powerpoint/2010/main" val="306124217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194471" y="1988841"/>
            <a:ext cx="9020308" cy="1076325"/>
          </a:xfrm>
          <a:prstGeom prst="rect">
            <a:avLst/>
          </a:prstGeom>
        </p:spPr>
        <p:txBody>
          <a:bodyPr/>
          <a:lstStyle/>
          <a:p>
            <a:r>
              <a:rPr lang="ja-JP" altLang="en-US"/>
              <a:t>マスター タイトルの書式設定</a:t>
            </a:r>
            <a:endParaRPr lang="en-US"/>
          </a:p>
        </p:txBody>
      </p:sp>
      <p:sp>
        <p:nvSpPr>
          <p:cNvPr id="5" name="Content Placeholder 4"/>
          <p:cNvSpPr>
            <a:spLocks noGrp="1"/>
          </p:cNvSpPr>
          <p:nvPr>
            <p:ph sz="quarter" idx="14"/>
          </p:nvPr>
        </p:nvSpPr>
        <p:spPr>
          <a:xfrm>
            <a:off x="396240" y="1645920"/>
            <a:ext cx="9020308" cy="4389120"/>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Slide Number Placeholder 1"/>
          <p:cNvSpPr>
            <a:spLocks noGrp="1"/>
          </p:cNvSpPr>
          <p:nvPr>
            <p:ph type="sldNum" sz="quarter" idx="15"/>
          </p:nvPr>
        </p:nvSpPr>
        <p:spPr>
          <a:xfrm>
            <a:off x="481542" y="6356351"/>
            <a:ext cx="388673" cy="365125"/>
          </a:xfrm>
          <a:prstGeom prst="rect">
            <a:avLst/>
          </a:prstGeom>
        </p:spPr>
        <p:txBody>
          <a:bodyPr/>
          <a:lstStyle>
            <a:lvl1pPr>
              <a:defRPr/>
            </a:lvl1pPr>
          </a:lstStyle>
          <a:p>
            <a:fld id="{CBBAB2C8-71E4-4CDF-93ED-536A9EED3C86}" type="slidenum">
              <a:rPr lang="en-US" altLang="ja-JP"/>
              <a:pPr/>
              <a:t>‹#›</a:t>
            </a:fld>
            <a:endParaRPr lang="en-US" altLang="ja-JP"/>
          </a:p>
        </p:txBody>
      </p:sp>
      <p:sp>
        <p:nvSpPr>
          <p:cNvPr id="6" name="Date Placeholder 2"/>
          <p:cNvSpPr>
            <a:spLocks noGrp="1"/>
          </p:cNvSpPr>
          <p:nvPr>
            <p:ph type="dt" sz="half" idx="16"/>
          </p:nvPr>
        </p:nvSpPr>
        <p:spPr>
          <a:xfrm>
            <a:off x="937287" y="6356351"/>
            <a:ext cx="1779984" cy="365125"/>
          </a:xfrm>
          <a:prstGeom prst="rect">
            <a:avLst/>
          </a:prstGeom>
        </p:spPr>
        <p:txBody>
          <a:bodyPr/>
          <a:lstStyle>
            <a:lvl1pPr>
              <a:defRPr/>
            </a:lvl1pPr>
          </a:lstStyle>
          <a:p>
            <a:fld id="{0E4230AB-AECC-440C-8138-6D1D71DA867F}" type="datetime1">
              <a:rPr lang="en-US" altLang="ja-JP"/>
              <a:pPr/>
              <a:t>7/29/2020</a:t>
            </a:fld>
            <a:endParaRPr lang="en-US" altLang="ja-JP"/>
          </a:p>
        </p:txBody>
      </p:sp>
    </p:spTree>
    <p:extLst>
      <p:ext uri="{BB962C8B-B14F-4D97-AF65-F5344CB8AC3E}">
        <p14:creationId xmlns:p14="http://schemas.microsoft.com/office/powerpoint/2010/main" val="354582997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18444" name="Rectangle 12"/>
          <p:cNvSpPr>
            <a:spLocks noGrp="1" noChangeArrowheads="1"/>
          </p:cNvSpPr>
          <p:nvPr>
            <p:ph type="ctrTitle"/>
          </p:nvPr>
        </p:nvSpPr>
        <p:spPr>
          <a:xfrm>
            <a:off x="1073150" y="1828800"/>
            <a:ext cx="8420100" cy="1143000"/>
          </a:xfrm>
          <a:prstGeom prst="rect">
            <a:avLst/>
          </a:prstGeom>
        </p:spPr>
        <p:txBody>
          <a:bodyPr/>
          <a:lstStyle>
            <a:lvl1pPr>
              <a:defRPr/>
            </a:lvl1pPr>
          </a:lstStyle>
          <a:p>
            <a:r>
              <a:rPr lang="ja-JP" altLang="en-US"/>
              <a:t>マスター タイトルの書式設定</a:t>
            </a:r>
            <a:endParaRPr lang="ja-JP" altLang="en-US" dirty="0"/>
          </a:p>
        </p:txBody>
      </p:sp>
      <p:sp>
        <p:nvSpPr>
          <p:cNvPr id="18445" name="Rectangle 13"/>
          <p:cNvSpPr>
            <a:spLocks noGrp="1" noChangeArrowheads="1"/>
          </p:cNvSpPr>
          <p:nvPr>
            <p:ph type="subTitle" idx="1"/>
          </p:nvPr>
        </p:nvSpPr>
        <p:spPr>
          <a:xfrm>
            <a:off x="1485900" y="3886200"/>
            <a:ext cx="6934200" cy="1752600"/>
          </a:xfrm>
          <a:prstGeom prst="rect">
            <a:avLst/>
          </a:prstGeom>
        </p:spPr>
        <p:txBody>
          <a:bodyPr/>
          <a:lstStyle>
            <a:lvl1pPr marL="0" indent="0" algn="ctr">
              <a:buFont typeface="Wingdings" pitchFamily="2" charset="2"/>
              <a:buNone/>
              <a:defRPr/>
            </a:lvl1pPr>
          </a:lstStyle>
          <a:p>
            <a:r>
              <a:rPr lang="ja-JP" altLang="en-US"/>
              <a:t>マスター サブタイトルの書式設定</a:t>
            </a:r>
          </a:p>
        </p:txBody>
      </p:sp>
      <p:sp>
        <p:nvSpPr>
          <p:cNvPr id="14" name="Rectangle 14"/>
          <p:cNvSpPr>
            <a:spLocks noGrp="1" noChangeArrowheads="1"/>
          </p:cNvSpPr>
          <p:nvPr>
            <p:ph type="dt" sz="half" idx="10"/>
          </p:nvPr>
        </p:nvSpPr>
        <p:spPr>
          <a:xfrm>
            <a:off x="1073150" y="6248400"/>
            <a:ext cx="2063750" cy="457200"/>
          </a:xfrm>
          <a:prstGeom prst="rect">
            <a:avLst/>
          </a:prstGeom>
        </p:spPr>
        <p:txBody>
          <a:bodyPr/>
          <a:lstStyle>
            <a:lvl1pPr>
              <a:defRPr>
                <a:solidFill>
                  <a:srgbClr val="1C1C1C"/>
                </a:solidFill>
                <a:latin typeface="Arial" charset="0"/>
              </a:defRPr>
            </a:lvl1pPr>
          </a:lstStyle>
          <a:p>
            <a:pPr>
              <a:defRPr/>
            </a:pPr>
            <a:r>
              <a:rPr lang="en-US" altLang="ja-JP"/>
              <a:t>2014_04_22</a:t>
            </a:r>
            <a:endParaRPr lang="en-US" altLang="ja-JP" dirty="0"/>
          </a:p>
        </p:txBody>
      </p:sp>
      <p:sp>
        <p:nvSpPr>
          <p:cNvPr id="15" name="Rectangle 15"/>
          <p:cNvSpPr>
            <a:spLocks noGrp="1" noChangeArrowheads="1"/>
          </p:cNvSpPr>
          <p:nvPr>
            <p:ph type="ftr" sz="quarter" idx="11"/>
          </p:nvPr>
        </p:nvSpPr>
        <p:spPr>
          <a:xfrm>
            <a:off x="3714750" y="6248400"/>
            <a:ext cx="3136900" cy="457200"/>
          </a:xfrm>
          <a:prstGeom prst="rect">
            <a:avLst/>
          </a:prstGeom>
        </p:spPr>
        <p:txBody>
          <a:bodyPr/>
          <a:lstStyle>
            <a:lvl1pPr>
              <a:defRPr>
                <a:solidFill>
                  <a:srgbClr val="1C1C1C"/>
                </a:solidFill>
                <a:latin typeface="Arial" charset="0"/>
              </a:defRPr>
            </a:lvl1pPr>
          </a:lstStyle>
          <a:p>
            <a:pPr>
              <a:defRPr/>
            </a:pPr>
            <a:endParaRPr lang="en-US" altLang="ja-JP" dirty="0"/>
          </a:p>
        </p:txBody>
      </p:sp>
    </p:spTree>
    <p:extLst>
      <p:ext uri="{BB962C8B-B14F-4D97-AF65-F5344CB8AC3E}">
        <p14:creationId xmlns:p14="http://schemas.microsoft.com/office/powerpoint/2010/main" val="3800997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52567" y="116632"/>
            <a:ext cx="8442457" cy="635794"/>
          </a:xfrm>
          <a:prstGeom prst="rect">
            <a:avLst/>
          </a:prstGeom>
        </p:spPr>
        <p:txBody>
          <a:bodyPr/>
          <a:lstStyle>
            <a:lvl1pPr>
              <a:defRPr sz="360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1893838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白紙">
    <p:spTree>
      <p:nvGrpSpPr>
        <p:cNvPr id="1" name=""/>
        <p:cNvGrpSpPr/>
        <p:nvPr/>
      </p:nvGrpSpPr>
      <p:grpSpPr>
        <a:xfrm>
          <a:off x="0" y="0"/>
          <a:ext cx="0" cy="0"/>
          <a:chOff x="0" y="0"/>
          <a:chExt cx="0" cy="0"/>
        </a:xfrm>
      </p:grpSpPr>
      <p:sp>
        <p:nvSpPr>
          <p:cNvPr id="2" name="タイトル 1"/>
          <p:cNvSpPr>
            <a:spLocks noGrp="1"/>
          </p:cNvSpPr>
          <p:nvPr>
            <p:ph type="title"/>
          </p:nvPr>
        </p:nvSpPr>
        <p:spPr>
          <a:xfrm>
            <a:off x="1130576" y="116632"/>
            <a:ext cx="8442457" cy="563786"/>
          </a:xfrm>
          <a:prstGeom prst="rect">
            <a:avLst/>
          </a:prstGeom>
        </p:spPr>
        <p:txBody>
          <a:bodyPr/>
          <a:lstStyle>
            <a:lvl1pPr>
              <a:defRPr sz="3600"/>
            </a:lvl1pPr>
          </a:lstStyle>
          <a:p>
            <a:r>
              <a:rPr lang="ja-JP" altLang="en-US"/>
              <a:t>マスタ タイトルの書式設定</a:t>
            </a:r>
          </a:p>
        </p:txBody>
      </p:sp>
    </p:spTree>
    <p:extLst>
      <p:ext uri="{BB962C8B-B14F-4D97-AF65-F5344CB8AC3E}">
        <p14:creationId xmlns:p14="http://schemas.microsoft.com/office/powerpoint/2010/main" val="2240760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8"/>
          <p:cNvSpPr/>
          <p:nvPr/>
        </p:nvSpPr>
        <p:spPr>
          <a:xfrm>
            <a:off x="1" y="12990"/>
            <a:ext cx="9905999"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0" lang="en-US" sz="1800" dirty="0">
              <a:solidFill>
                <a:prstClr val="white"/>
              </a:solidFill>
            </a:endParaRPr>
          </a:p>
        </p:txBody>
      </p:sp>
      <p:sp>
        <p:nvSpPr>
          <p:cNvPr id="13"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7" name="フローチャート: カード 6"/>
          <p:cNvSpPr/>
          <p:nvPr userDrawn="1"/>
        </p:nvSpPr>
        <p:spPr>
          <a:xfrm flipV="1">
            <a:off x="0" y="12988"/>
            <a:ext cx="9906000" cy="5504243"/>
          </a:xfrm>
          <a:prstGeom prst="flowChartPunchedCard">
            <a:avLst/>
          </a:prstGeom>
          <a:gradFill flip="none" rotWithShape="1">
            <a:gsLst>
              <a:gs pos="100000">
                <a:schemeClr val="accent1">
                  <a:lumMod val="50000"/>
                </a:schemeClr>
              </a:gs>
              <a:gs pos="100000">
                <a:schemeClr val="accent2">
                  <a:lumMod val="95000"/>
                  <a:lumOff val="5000"/>
                </a:schemeClr>
              </a:gs>
              <a:gs pos="100000">
                <a:schemeClr val="accent2">
                  <a:lumMod val="60000"/>
                </a:schemeClr>
              </a:gs>
            </a:gsLst>
            <a:lin ang="162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a:p>
        </p:txBody>
      </p:sp>
    </p:spTree>
    <p:extLst>
      <p:ext uri="{BB962C8B-B14F-4D97-AF65-F5344CB8AC3E}">
        <p14:creationId xmlns:p14="http://schemas.microsoft.com/office/powerpoint/2010/main" val="297699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96240" y="1645920"/>
            <a:ext cx="902030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9537885" y="6527949"/>
            <a:ext cx="388673" cy="365125"/>
          </a:xfrm>
          <a:prstGeom prst="rect">
            <a:avLst/>
          </a:prstGeom>
        </p:spPr>
        <p:txBody>
          <a:bodyPr/>
          <a:lstStyle>
            <a:lvl1pPr>
              <a:defRPr/>
            </a:lvl1pPr>
          </a:lstStyle>
          <a:p>
            <a:fld id="{8CB62996-4078-4C7E-98FE-CEC537D14802}" type="slidenum">
              <a:rPr lang="en-US" altLang="ja-JP"/>
              <a:pPr/>
              <a:t>‹#›</a:t>
            </a:fld>
            <a:endParaRPr lang="en-US" altLang="ja-JP"/>
          </a:p>
        </p:txBody>
      </p:sp>
      <p:sp>
        <p:nvSpPr>
          <p:cNvPr id="6" name="Date Placeholder 2"/>
          <p:cNvSpPr>
            <a:spLocks noGrp="1"/>
          </p:cNvSpPr>
          <p:nvPr>
            <p:ph type="dt" sz="half" idx="16"/>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421381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8"/>
          <p:cNvSpPr/>
          <p:nvPr/>
        </p:nvSpPr>
        <p:spPr>
          <a:xfrm>
            <a:off x="-1720" y="1"/>
            <a:ext cx="9935237"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0" lang="en-US" sz="1800" dirty="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7443258" y="1"/>
            <a:ext cx="246274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cstate="print">
            <a:extLst>
              <a:ext uri="{28A0092B-C50C-407E-A947-70E740481C1C}">
                <a14:useLocalDpi xmlns:a14="http://schemas.microsoft.com/office/drawing/2010/main" val="0"/>
              </a:ext>
            </a:extLst>
          </a:blip>
          <a:srcRect l="12569" t="19907" b="7997"/>
          <a:stretch>
            <a:fillRect/>
          </a:stretch>
        </p:blipFill>
        <p:spPr bwMode="auto">
          <a:xfrm>
            <a:off x="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474781" y="1"/>
            <a:ext cx="246102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cstate="print">
            <a:extLst>
              <a:ext uri="{28A0092B-C50C-407E-A947-70E740481C1C}">
                <a14:useLocalDpi xmlns:a14="http://schemas.microsoft.com/office/drawing/2010/main" val="0"/>
              </a:ext>
            </a:extLst>
          </a:blip>
          <a:srcRect l="41125" r="4950"/>
          <a:stretch>
            <a:fillRect/>
          </a:stretch>
        </p:blipFill>
        <p:spPr bwMode="auto">
          <a:xfrm>
            <a:off x="4954720" y="1"/>
            <a:ext cx="246102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4" name="Slide Number Placeholder 2"/>
          <p:cNvSpPr>
            <a:spLocks noGrp="1"/>
          </p:cNvSpPr>
          <p:nvPr>
            <p:ph type="sldNum" sz="quarter" idx="15"/>
          </p:nvPr>
        </p:nvSpPr>
        <p:spPr>
          <a:xfrm>
            <a:off x="9537885" y="6527949"/>
            <a:ext cx="388673" cy="365125"/>
          </a:xfrm>
          <a:prstGeom prst="rect">
            <a:avLst/>
          </a:prstGeom>
        </p:spPr>
        <p:txBody>
          <a:bodyPr/>
          <a:lstStyle>
            <a:lvl1pPr>
              <a:defRPr/>
            </a:lvl1pPr>
          </a:lstStyle>
          <a:p>
            <a:fld id="{18A35007-9704-4E6B-988F-26F9A3FED6CB}" type="slidenum">
              <a:rPr lang="en-US" altLang="ja-JP"/>
              <a:pPr/>
              <a:t>‹#›</a:t>
            </a:fld>
            <a:endParaRPr lang="en-US" altLang="ja-JP"/>
          </a:p>
        </p:txBody>
      </p:sp>
    </p:spTree>
    <p:extLst>
      <p:ext uri="{BB962C8B-B14F-4D97-AF65-F5344CB8AC3E}">
        <p14:creationId xmlns:p14="http://schemas.microsoft.com/office/powerpoint/2010/main" val="371173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8"/>
          <p:cNvSpPr/>
          <p:nvPr/>
        </p:nvSpPr>
        <p:spPr>
          <a:xfrm>
            <a:off x="1721" y="1"/>
            <a:ext cx="993695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0" lang="en-US" sz="1800" dirty="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47650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7429500" y="1"/>
            <a:ext cx="2476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95300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4" name="Slide Number Placeholder 2"/>
          <p:cNvSpPr>
            <a:spLocks noGrp="1"/>
          </p:cNvSpPr>
          <p:nvPr>
            <p:ph type="sldNum" sz="quarter" idx="15"/>
          </p:nvPr>
        </p:nvSpPr>
        <p:spPr>
          <a:xfrm>
            <a:off x="9537885" y="6527949"/>
            <a:ext cx="388673" cy="365125"/>
          </a:xfrm>
          <a:prstGeom prst="rect">
            <a:avLst/>
          </a:prstGeom>
        </p:spPr>
        <p:txBody>
          <a:bodyPr/>
          <a:lstStyle>
            <a:lvl1pPr>
              <a:defRPr/>
            </a:lvl1pPr>
          </a:lstStyle>
          <a:p>
            <a:fld id="{9EF3D6DB-4FC7-49ED-AD35-13320D1E31B5}" type="slidenum">
              <a:rPr lang="en-US" altLang="ja-JP"/>
              <a:pPr/>
              <a:t>‹#›</a:t>
            </a:fld>
            <a:endParaRPr lang="en-US" altLang="ja-JP"/>
          </a:p>
        </p:txBody>
      </p:sp>
    </p:spTree>
    <p:extLst>
      <p:ext uri="{BB962C8B-B14F-4D97-AF65-F5344CB8AC3E}">
        <p14:creationId xmlns:p14="http://schemas.microsoft.com/office/powerpoint/2010/main" val="426998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2" name="Slide Number Placeholder 2"/>
          <p:cNvSpPr>
            <a:spLocks noGrp="1"/>
          </p:cNvSpPr>
          <p:nvPr>
            <p:ph type="sldNum" sz="quarter" idx="15"/>
          </p:nvPr>
        </p:nvSpPr>
        <p:spPr>
          <a:xfrm>
            <a:off x="9537885" y="6527949"/>
            <a:ext cx="388673" cy="365125"/>
          </a:xfrm>
          <a:prstGeom prst="rect">
            <a:avLst/>
          </a:prstGeom>
        </p:spPr>
        <p:txBody>
          <a:bodyPr/>
          <a:lstStyle>
            <a:lvl1pPr>
              <a:defRPr/>
            </a:lvl1pPr>
          </a:lstStyle>
          <a:p>
            <a:fld id="{E92B307F-37A4-49E6-AB79-4535E632BA99}" type="slidenum">
              <a:rPr lang="en-US" altLang="ja-JP"/>
              <a:pPr/>
              <a:t>‹#›</a:t>
            </a:fld>
            <a:endParaRPr lang="en-US" altLang="ja-JP"/>
          </a:p>
        </p:txBody>
      </p:sp>
    </p:spTree>
    <p:extLst>
      <p:ext uri="{BB962C8B-B14F-4D97-AF65-F5344CB8AC3E}">
        <p14:creationId xmlns:p14="http://schemas.microsoft.com/office/powerpoint/2010/main" val="1217778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3867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8" name="Slide Number Placeholder 2"/>
          <p:cNvSpPr>
            <a:spLocks noGrp="1"/>
          </p:cNvSpPr>
          <p:nvPr>
            <p:ph type="sldNum" sz="quarter" idx="19"/>
          </p:nvPr>
        </p:nvSpPr>
        <p:spPr>
          <a:xfrm>
            <a:off x="9537885" y="6527949"/>
            <a:ext cx="388673" cy="365125"/>
          </a:xfrm>
          <a:prstGeom prst="rect">
            <a:avLst/>
          </a:prstGeom>
        </p:spPr>
        <p:txBody>
          <a:bodyPr/>
          <a:lstStyle>
            <a:lvl1pPr>
              <a:defRPr/>
            </a:lvl1pPr>
          </a:lstStyle>
          <a:p>
            <a:fld id="{BBF67B25-D378-455B-A5D8-2D2904EB638F}" type="slidenum">
              <a:rPr lang="en-US" altLang="ja-JP"/>
              <a:pPr/>
              <a:t>‹#›</a:t>
            </a:fld>
            <a:endParaRPr lang="en-US" altLang="ja-JP"/>
          </a:p>
        </p:txBody>
      </p:sp>
    </p:spTree>
    <p:extLst>
      <p:ext uri="{BB962C8B-B14F-4D97-AF65-F5344CB8AC3E}">
        <p14:creationId xmlns:p14="http://schemas.microsoft.com/office/powerpoint/2010/main" val="1446643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3" name="Slide Number Placeholder 2"/>
          <p:cNvSpPr>
            <a:spLocks noGrp="1"/>
          </p:cNvSpPr>
          <p:nvPr>
            <p:ph type="sldNum" sz="quarter" idx="16"/>
          </p:nvPr>
        </p:nvSpPr>
        <p:spPr>
          <a:xfrm>
            <a:off x="9537885" y="6527949"/>
            <a:ext cx="388673" cy="365125"/>
          </a:xfrm>
          <a:prstGeom prst="rect">
            <a:avLst/>
          </a:prstGeom>
        </p:spPr>
        <p:txBody>
          <a:bodyPr/>
          <a:lstStyle>
            <a:lvl1pPr>
              <a:defRPr/>
            </a:lvl1pPr>
          </a:lstStyle>
          <a:p>
            <a:fld id="{D2E15F78-1C4A-4352-99BE-ADD5025ABE2F}" type="slidenum">
              <a:rPr lang="en-US" altLang="ja-JP"/>
              <a:pPr/>
              <a:t>‹#›</a:t>
            </a:fld>
            <a:endParaRPr lang="en-US" altLang="ja-JP"/>
          </a:p>
        </p:txBody>
      </p:sp>
    </p:spTree>
    <p:extLst>
      <p:ext uri="{BB962C8B-B14F-4D97-AF65-F5344CB8AC3E}">
        <p14:creationId xmlns:p14="http://schemas.microsoft.com/office/powerpoint/2010/main" val="202470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037639D5-C063-47CB-8E04-7A1E181F42DD}" type="datetime1">
              <a:rPr lang="en-US" altLang="ja-JP"/>
              <a:pPr/>
              <a:t>7/29/2020</a:t>
            </a:fld>
            <a:endParaRPr lang="en-US" altLang="ja-JP"/>
          </a:p>
        </p:txBody>
      </p:sp>
      <p:sp>
        <p:nvSpPr>
          <p:cNvPr id="14"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A14FA448-B069-4A84-9F0B-7F4E7B8FDE31}" type="slidenum">
              <a:rPr lang="en-US" altLang="ja-JP"/>
              <a:pPr/>
              <a:t>‹#›</a:t>
            </a:fld>
            <a:endParaRPr lang="en-US" altLang="ja-JP"/>
          </a:p>
        </p:txBody>
      </p:sp>
    </p:spTree>
    <p:extLst>
      <p:ext uri="{BB962C8B-B14F-4D97-AF65-F5344CB8AC3E}">
        <p14:creationId xmlns:p14="http://schemas.microsoft.com/office/powerpoint/2010/main" val="206533890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495300" y="2417899"/>
            <a:ext cx="89154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a:xfrm>
            <a:off x="9537885" y="6527949"/>
            <a:ext cx="388673" cy="365125"/>
          </a:xfrm>
          <a:prstGeom prst="rect">
            <a:avLst/>
          </a:prstGeom>
        </p:spPr>
        <p:txBody>
          <a:bodyPr/>
          <a:lstStyle>
            <a:lvl1pPr>
              <a:defRPr/>
            </a:lvl1pPr>
          </a:lstStyle>
          <a:p>
            <a:fld id="{94ED5DA0-F15E-4062-939D-5F69177FF7C1}" type="slidenum">
              <a:rPr lang="en-US" altLang="ja-JP"/>
              <a:pPr/>
              <a:t>‹#›</a:t>
            </a:fld>
            <a:endParaRPr lang="en-US" altLang="ja-JP"/>
          </a:p>
        </p:txBody>
      </p:sp>
      <p:sp>
        <p:nvSpPr>
          <p:cNvPr id="5" name="Date Placeholder 3"/>
          <p:cNvSpPr>
            <a:spLocks noGrp="1"/>
          </p:cNvSpPr>
          <p:nvPr>
            <p:ph type="dt" sz="half" idx="11"/>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476608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350489" y="188641"/>
            <a:ext cx="9020308" cy="1076325"/>
          </a:xfrm>
        </p:spPr>
        <p:txBody>
          <a:bodyPr/>
          <a:lstStyle/>
          <a:p>
            <a:r>
              <a:rPr lang="en-US"/>
              <a:t>Click to edit Master title style</a:t>
            </a:r>
          </a:p>
        </p:txBody>
      </p:sp>
      <p:sp>
        <p:nvSpPr>
          <p:cNvPr id="3" name="Slide Number Placeholder 1"/>
          <p:cNvSpPr>
            <a:spLocks noGrp="1"/>
          </p:cNvSpPr>
          <p:nvPr>
            <p:ph type="sldNum" sz="quarter" idx="10"/>
          </p:nvPr>
        </p:nvSpPr>
        <p:spPr>
          <a:xfrm>
            <a:off x="9537885" y="6527949"/>
            <a:ext cx="388673" cy="365125"/>
          </a:xfrm>
          <a:prstGeom prst="rect">
            <a:avLst/>
          </a:prstGeom>
        </p:spPr>
        <p:txBody>
          <a:bodyPr/>
          <a:lstStyle>
            <a:lvl1pPr>
              <a:defRPr/>
            </a:lvl1pPr>
          </a:lstStyle>
          <a:p>
            <a:fld id="{32EEF9C3-8840-44E3-A428-E0420849BDB4}" type="slidenum">
              <a:rPr lang="en-US" altLang="ja-JP"/>
              <a:pPr/>
              <a:t>‹#›</a:t>
            </a:fld>
            <a:endParaRPr lang="en-US" altLang="ja-JP"/>
          </a:p>
        </p:txBody>
      </p:sp>
      <p:sp>
        <p:nvSpPr>
          <p:cNvPr id="4" name="Date Placeholder 2"/>
          <p:cNvSpPr>
            <a:spLocks noGrp="1"/>
          </p:cNvSpPr>
          <p:nvPr>
            <p:ph type="dt" sz="half" idx="11"/>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715098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06062"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5133769"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96241" y="135133"/>
            <a:ext cx="9019622" cy="1076030"/>
          </a:xfrm>
        </p:spPr>
        <p:txBody>
          <a:bodyPr/>
          <a:lstStyle/>
          <a:p>
            <a:r>
              <a:rPr lang="en-US"/>
              <a:t>Click to edit Master title style</a:t>
            </a:r>
          </a:p>
        </p:txBody>
      </p:sp>
      <p:sp>
        <p:nvSpPr>
          <p:cNvPr id="6" name="Slide Number Placeholder 1"/>
          <p:cNvSpPr>
            <a:spLocks noGrp="1"/>
          </p:cNvSpPr>
          <p:nvPr>
            <p:ph type="sldNum" sz="quarter" idx="25"/>
          </p:nvPr>
        </p:nvSpPr>
        <p:spPr>
          <a:xfrm>
            <a:off x="9537885" y="6527949"/>
            <a:ext cx="388673" cy="365125"/>
          </a:xfrm>
          <a:prstGeom prst="rect">
            <a:avLst/>
          </a:prstGeom>
        </p:spPr>
        <p:txBody>
          <a:bodyPr/>
          <a:lstStyle>
            <a:lvl1pPr>
              <a:defRPr/>
            </a:lvl1pPr>
          </a:lstStyle>
          <a:p>
            <a:fld id="{3C977274-4961-429B-93AC-8A5C74D97CCE}" type="slidenum">
              <a:rPr lang="en-US" altLang="ja-JP"/>
              <a:pPr/>
              <a:t>‹#›</a:t>
            </a:fld>
            <a:endParaRPr lang="en-US" altLang="ja-JP"/>
          </a:p>
        </p:txBody>
      </p:sp>
      <p:sp>
        <p:nvSpPr>
          <p:cNvPr id="7" name="Date Placeholder 2"/>
          <p:cNvSpPr>
            <a:spLocks noGrp="1"/>
          </p:cNvSpPr>
          <p:nvPr>
            <p:ph type="dt" sz="half" idx="26"/>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530906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97463" y="1645920"/>
            <a:ext cx="4371518"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5095742" y="1645920"/>
            <a:ext cx="4382220"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86953" y="2659063"/>
            <a:ext cx="4382029"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5095742" y="2659063"/>
            <a:ext cx="4382029"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96241" y="135133"/>
            <a:ext cx="9019622" cy="1076030"/>
          </a:xfrm>
        </p:spPr>
        <p:txBody>
          <a:bodyPr/>
          <a:lstStyle/>
          <a:p>
            <a:r>
              <a:rPr lang="en-US"/>
              <a:t>Click to edit Master title style</a:t>
            </a:r>
          </a:p>
        </p:txBody>
      </p:sp>
      <p:sp>
        <p:nvSpPr>
          <p:cNvPr id="7" name="Slide Number Placeholder 1"/>
          <p:cNvSpPr>
            <a:spLocks noGrp="1"/>
          </p:cNvSpPr>
          <p:nvPr>
            <p:ph type="sldNum" sz="quarter" idx="26"/>
          </p:nvPr>
        </p:nvSpPr>
        <p:spPr>
          <a:xfrm>
            <a:off x="9537885" y="6527949"/>
            <a:ext cx="388673" cy="365125"/>
          </a:xfrm>
          <a:prstGeom prst="rect">
            <a:avLst/>
          </a:prstGeom>
        </p:spPr>
        <p:txBody>
          <a:bodyPr/>
          <a:lstStyle>
            <a:lvl1pPr>
              <a:defRPr/>
            </a:lvl1pPr>
          </a:lstStyle>
          <a:p>
            <a:fld id="{723B3C90-436D-4498-B02A-2CDFD8744798}" type="slidenum">
              <a:rPr lang="en-US" altLang="ja-JP"/>
              <a:pPr/>
              <a:t>‹#›</a:t>
            </a:fld>
            <a:endParaRPr lang="en-US" altLang="ja-JP"/>
          </a:p>
        </p:txBody>
      </p:sp>
      <p:sp>
        <p:nvSpPr>
          <p:cNvPr id="9" name="Date Placeholder 2"/>
          <p:cNvSpPr>
            <a:spLocks noGrp="1"/>
          </p:cNvSpPr>
          <p:nvPr>
            <p:ph type="dt" sz="half" idx="27"/>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2135074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5068417"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96241" y="135133"/>
            <a:ext cx="9019622" cy="1076030"/>
          </a:xfrm>
        </p:spPr>
        <p:txBody>
          <a:bodyPr/>
          <a:lstStyle/>
          <a:p>
            <a:r>
              <a:rPr lang="en-US"/>
              <a:t>Click to edit Master title style</a:t>
            </a:r>
          </a:p>
        </p:txBody>
      </p:sp>
      <p:sp>
        <p:nvSpPr>
          <p:cNvPr id="11" name="Picture Placeholder 10"/>
          <p:cNvSpPr>
            <a:spLocks noGrp="1"/>
          </p:cNvSpPr>
          <p:nvPr>
            <p:ph type="pic" sz="quarter" idx="22"/>
          </p:nvPr>
        </p:nvSpPr>
        <p:spPr>
          <a:xfrm>
            <a:off x="395553" y="1644651"/>
            <a:ext cx="433043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17334A0E-3CAC-49F7-A184-ED9A516CE543}" type="slidenum">
              <a:rPr lang="en-US" altLang="ja-JP"/>
              <a:pPr/>
              <a:t>‹#›</a:t>
            </a:fld>
            <a:endParaRPr lang="en-US" altLang="ja-JP"/>
          </a:p>
        </p:txBody>
      </p:sp>
      <p:sp>
        <p:nvSpPr>
          <p:cNvPr id="7"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239559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261"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96241" y="135133"/>
            <a:ext cx="9019622" cy="1076030"/>
          </a:xfrm>
        </p:spPr>
        <p:txBody>
          <a:bodyPr/>
          <a:lstStyle/>
          <a:p>
            <a:r>
              <a:rPr lang="en-US"/>
              <a:t>Click to edit Master title style</a:t>
            </a:r>
          </a:p>
        </p:txBody>
      </p:sp>
      <p:sp>
        <p:nvSpPr>
          <p:cNvPr id="12" name="Picture Placeholder 5"/>
          <p:cNvSpPr>
            <a:spLocks noGrp="1"/>
          </p:cNvSpPr>
          <p:nvPr>
            <p:ph type="pic" sz="quarter" idx="24"/>
          </p:nvPr>
        </p:nvSpPr>
        <p:spPr>
          <a:xfrm>
            <a:off x="5149056" y="1644651"/>
            <a:ext cx="432011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5149056" y="4006851"/>
            <a:ext cx="432011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a:xfrm>
            <a:off x="9537885" y="6527949"/>
            <a:ext cx="388673" cy="365125"/>
          </a:xfrm>
          <a:prstGeom prst="rect">
            <a:avLst/>
          </a:prstGeom>
        </p:spPr>
        <p:txBody>
          <a:bodyPr/>
          <a:lstStyle>
            <a:lvl1pPr>
              <a:defRPr/>
            </a:lvl1pPr>
          </a:lstStyle>
          <a:p>
            <a:fld id="{02869290-6260-40C1-83B3-1A776ECDA0F1}" type="slidenum">
              <a:rPr lang="en-US" altLang="ja-JP"/>
              <a:pPr/>
              <a:t>‹#›</a:t>
            </a:fld>
            <a:endParaRPr lang="en-US" altLang="ja-JP"/>
          </a:p>
        </p:txBody>
      </p:sp>
      <p:sp>
        <p:nvSpPr>
          <p:cNvPr id="7" name="Date Placeholder 2"/>
          <p:cNvSpPr>
            <a:spLocks noGrp="1"/>
          </p:cNvSpPr>
          <p:nvPr>
            <p:ph type="dt" sz="half" idx="27"/>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236456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401903"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5156980"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77314"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5132391"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96241" y="135133"/>
            <a:ext cx="9019622" cy="1076030"/>
          </a:xfrm>
        </p:spPr>
        <p:txBody>
          <a:bodyPr/>
          <a:lstStyle/>
          <a:p>
            <a:r>
              <a:rPr lang="en-US"/>
              <a:t>Click to edit Master title style</a:t>
            </a:r>
          </a:p>
        </p:txBody>
      </p:sp>
      <p:sp>
        <p:nvSpPr>
          <p:cNvPr id="7"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76A5FE69-7A5E-4CD8-9B86-9483F912F47F}" type="slidenum">
              <a:rPr lang="en-US" altLang="ja-JP"/>
              <a:pPr/>
              <a:t>‹#›</a:t>
            </a:fld>
            <a:endParaRPr lang="en-US" altLang="ja-JP"/>
          </a:p>
        </p:txBody>
      </p:sp>
      <p:sp>
        <p:nvSpPr>
          <p:cNvPr id="8"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3778291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595964" y="5397501"/>
            <a:ext cx="6163734"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595967" y="1670050"/>
            <a:ext cx="6163733"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a:xfrm>
            <a:off x="9537885" y="6527949"/>
            <a:ext cx="388673" cy="365125"/>
          </a:xfrm>
          <a:prstGeom prst="rect">
            <a:avLst/>
          </a:prstGeom>
        </p:spPr>
        <p:txBody>
          <a:bodyPr/>
          <a:lstStyle>
            <a:lvl1pPr>
              <a:defRPr/>
            </a:lvl1pPr>
          </a:lstStyle>
          <a:p>
            <a:fld id="{43D28058-3992-4B42-ADBA-3E0019034A52}" type="slidenum">
              <a:rPr lang="en-US" altLang="ja-JP"/>
              <a:pPr/>
              <a:t>‹#›</a:t>
            </a:fld>
            <a:endParaRPr lang="en-US" altLang="ja-JP"/>
          </a:p>
        </p:txBody>
      </p:sp>
      <p:sp>
        <p:nvSpPr>
          <p:cNvPr id="6" name="Date Placeholder 2"/>
          <p:cNvSpPr>
            <a:spLocks noGrp="1"/>
          </p:cNvSpPr>
          <p:nvPr>
            <p:ph type="dt" sz="half" idx="1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3800231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537885" y="6527949"/>
            <a:ext cx="388673" cy="365125"/>
          </a:xfrm>
          <a:prstGeom prst="rect">
            <a:avLst/>
          </a:prstGeom>
        </p:spPr>
        <p:txBody>
          <a:bodyPr/>
          <a:lstStyle>
            <a:lvl1pPr>
              <a:defRPr/>
            </a:lvl1pPr>
          </a:lstStyle>
          <a:p>
            <a:fld id="{16F71962-EB6D-4014-90A8-0BB194AEE0D8}" type="slidenum">
              <a:rPr lang="en-US" altLang="ja-JP"/>
              <a:pPr/>
              <a:t>‹#›</a:t>
            </a:fld>
            <a:endParaRPr lang="en-US" altLang="ja-JP"/>
          </a:p>
        </p:txBody>
      </p:sp>
      <p:sp>
        <p:nvSpPr>
          <p:cNvPr id="4" name="Date Placeholder 3"/>
          <p:cNvSpPr>
            <a:spLocks noGrp="1"/>
          </p:cNvSpPr>
          <p:nvPr>
            <p:ph type="dt" sz="half" idx="11"/>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302845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en-US"/>
              <a:t>Click to edit Master title style</a:t>
            </a:r>
            <a:endParaRPr lang="en-US" dirty="0"/>
          </a:p>
        </p:txBody>
      </p:sp>
      <p:sp>
        <p:nvSpPr>
          <p:cNvPr id="7" name="Content Placeholder 3"/>
          <p:cNvSpPr>
            <a:spLocks noGrp="1"/>
          </p:cNvSpPr>
          <p:nvPr>
            <p:ph sz="half" idx="11"/>
          </p:nvPr>
        </p:nvSpPr>
        <p:spPr>
          <a:xfrm>
            <a:off x="397464" y="1644953"/>
            <a:ext cx="90804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2"/>
          </p:nvPr>
        </p:nvSpPr>
        <p:spPr>
          <a:xfrm>
            <a:off x="9537885" y="6527949"/>
            <a:ext cx="388673" cy="365125"/>
          </a:xfrm>
          <a:prstGeom prst="rect">
            <a:avLst/>
          </a:prstGeom>
        </p:spPr>
        <p:txBody>
          <a:bodyPr/>
          <a:lstStyle>
            <a:lvl1pPr>
              <a:defRPr/>
            </a:lvl1pPr>
          </a:lstStyle>
          <a:p>
            <a:fld id="{1774F133-7253-4ED7-A404-8050CE6F762A}" type="slidenum">
              <a:rPr lang="en-US" altLang="ja-JP"/>
              <a:pPr/>
              <a:t>‹#›</a:t>
            </a:fld>
            <a:endParaRPr lang="en-US" altLang="ja-JP"/>
          </a:p>
        </p:txBody>
      </p:sp>
      <p:sp>
        <p:nvSpPr>
          <p:cNvPr id="6" name="Date Placeholder 2"/>
          <p:cNvSpPr>
            <a:spLocks noGrp="1"/>
          </p:cNvSpPr>
          <p:nvPr>
            <p:ph type="dt" sz="half" idx="13"/>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54555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6"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1A1DDFA4-4823-4BFF-A3CF-95B1F0369105}" type="datetime1">
              <a:rPr lang="en-US" altLang="ja-JP"/>
              <a:pPr/>
              <a:t>7/29/2020</a:t>
            </a:fld>
            <a:endParaRPr lang="en-US" altLang="ja-JP"/>
          </a:p>
        </p:txBody>
      </p:sp>
      <p:sp>
        <p:nvSpPr>
          <p:cNvPr id="14"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9DD28D06-02E2-476C-9960-BB8DE70A866F}" type="slidenum">
              <a:rPr lang="en-US" altLang="ja-JP"/>
              <a:pPr/>
              <a:t>‹#›</a:t>
            </a:fld>
            <a:endParaRPr lang="en-US" altLang="ja-JP"/>
          </a:p>
        </p:txBody>
      </p:sp>
    </p:spTree>
    <p:extLst>
      <p:ext uri="{BB962C8B-B14F-4D97-AF65-F5344CB8AC3E}">
        <p14:creationId xmlns:p14="http://schemas.microsoft.com/office/powerpoint/2010/main" val="2710148854"/>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 Large ">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en-US"/>
              <a:t>Click to edit Master title style</a:t>
            </a:r>
            <a:endParaRPr lang="en-US" dirty="0"/>
          </a:p>
        </p:txBody>
      </p:sp>
      <p:sp>
        <p:nvSpPr>
          <p:cNvPr id="11" name="Content Placeholder 3"/>
          <p:cNvSpPr>
            <a:spLocks noGrp="1"/>
          </p:cNvSpPr>
          <p:nvPr>
            <p:ph sz="half" idx="21"/>
          </p:nvPr>
        </p:nvSpPr>
        <p:spPr>
          <a:xfrm>
            <a:off x="5767801" y="1644953"/>
            <a:ext cx="3710163"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22860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22"/>
          </p:nvPr>
        </p:nvSpPr>
        <p:spPr>
          <a:xfrm>
            <a:off x="397463" y="1644953"/>
            <a:ext cx="5086214"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2E641788-9A2C-4104-B69B-E54380CE1552}" type="slidenum">
              <a:rPr lang="en-US" altLang="ja-JP"/>
              <a:pPr/>
              <a:t>‹#›</a:t>
            </a:fld>
            <a:endParaRPr lang="en-US" altLang="ja-JP"/>
          </a:p>
        </p:txBody>
      </p:sp>
      <p:sp>
        <p:nvSpPr>
          <p:cNvPr id="7"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474178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hree Content 2 Images">
    <p:spTree>
      <p:nvGrpSpPr>
        <p:cNvPr id="1" name=""/>
        <p:cNvGrpSpPr/>
        <p:nvPr/>
      </p:nvGrpSpPr>
      <p:grpSpPr>
        <a:xfrm>
          <a:off x="0" y="0"/>
          <a:ext cx="0" cy="0"/>
          <a:chOff x="0" y="0"/>
          <a:chExt cx="0" cy="0"/>
        </a:xfrm>
      </p:grpSpPr>
      <p:sp>
        <p:nvSpPr>
          <p:cNvPr id="7"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en-US"/>
              <a:t>Click to edit Master title style</a:t>
            </a:r>
            <a:endParaRPr lang="en-US" dirty="0"/>
          </a:p>
        </p:txBody>
      </p:sp>
      <p:sp>
        <p:nvSpPr>
          <p:cNvPr id="17" name="Picture Placeholder 2"/>
          <p:cNvSpPr>
            <a:spLocks noGrp="1"/>
          </p:cNvSpPr>
          <p:nvPr>
            <p:ph type="pic" idx="16"/>
          </p:nvPr>
        </p:nvSpPr>
        <p:spPr>
          <a:xfrm flipH="1">
            <a:off x="5149040" y="4007160"/>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21" name="Picture Placeholder 2"/>
          <p:cNvSpPr>
            <a:spLocks noGrp="1"/>
          </p:cNvSpPr>
          <p:nvPr>
            <p:ph type="pic" idx="17"/>
          </p:nvPr>
        </p:nvSpPr>
        <p:spPr>
          <a:xfrm flipH="1">
            <a:off x="5139867" y="1644422"/>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15" name="Content Placeholder 3"/>
          <p:cNvSpPr>
            <a:spLocks noGrp="1"/>
          </p:cNvSpPr>
          <p:nvPr>
            <p:ph sz="half" idx="22"/>
          </p:nvPr>
        </p:nvSpPr>
        <p:spPr>
          <a:xfrm>
            <a:off x="397463" y="1644953"/>
            <a:ext cx="4371521"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DADAABE1-A46A-4157-8DAB-0D6D1DB83EDF}" type="slidenum">
              <a:rPr lang="en-US" altLang="ja-JP"/>
              <a:pPr/>
              <a:t>‹#›</a:t>
            </a:fld>
            <a:endParaRPr lang="en-US" altLang="ja-JP"/>
          </a:p>
        </p:txBody>
      </p:sp>
      <p:sp>
        <p:nvSpPr>
          <p:cNvPr id="8"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70171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40ACCC22-082E-44C1-A24C-53D561353E81}" type="datetime1">
              <a:rPr lang="en-US" altLang="ja-JP"/>
              <a:pPr/>
              <a:t>7/29/2020</a:t>
            </a:fld>
            <a:endParaRPr lang="en-US" altLang="ja-JP"/>
          </a:p>
        </p:txBody>
      </p:sp>
      <p:sp>
        <p:nvSpPr>
          <p:cNvPr id="12"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05124DA2-0F53-4087-96D0-71732E432457}" type="slidenum">
              <a:rPr lang="en-US" altLang="ja-JP"/>
              <a:pPr/>
              <a:t>‹#›</a:t>
            </a:fld>
            <a:endParaRPr lang="en-US" altLang="ja-JP"/>
          </a:p>
        </p:txBody>
      </p:sp>
    </p:spTree>
    <p:extLst>
      <p:ext uri="{BB962C8B-B14F-4D97-AF65-F5344CB8AC3E}">
        <p14:creationId xmlns:p14="http://schemas.microsoft.com/office/powerpoint/2010/main" val="507403359"/>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3867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6" name="Text Placeholder 15"/>
          <p:cNvSpPr>
            <a:spLocks noGrp="1"/>
          </p:cNvSpPr>
          <p:nvPr>
            <p:ph type="body" sz="quarter" idx="17"/>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7" name="Date Placeholder 1"/>
          <p:cNvSpPr>
            <a:spLocks noGrp="1"/>
          </p:cNvSpPr>
          <p:nvPr>
            <p:ph type="dt" sz="half" idx="18"/>
          </p:nvPr>
        </p:nvSpPr>
        <p:spPr>
          <a:xfrm>
            <a:off x="937287" y="6356351"/>
            <a:ext cx="1779984" cy="365125"/>
          </a:xfrm>
          <a:prstGeom prst="rect">
            <a:avLst/>
          </a:prstGeom>
        </p:spPr>
        <p:txBody>
          <a:bodyPr/>
          <a:lstStyle>
            <a:lvl1pPr>
              <a:defRPr/>
            </a:lvl1pPr>
          </a:lstStyle>
          <a:p>
            <a:fld id="{DCFBD414-08B1-4BFC-98FB-025C7F90E5F6}" type="datetime1">
              <a:rPr lang="en-US" altLang="ja-JP"/>
              <a:pPr/>
              <a:t>7/29/2020</a:t>
            </a:fld>
            <a:endParaRPr lang="en-US" altLang="ja-JP"/>
          </a:p>
        </p:txBody>
      </p:sp>
      <p:sp>
        <p:nvSpPr>
          <p:cNvPr id="18" name="Slide Number Placeholder 2"/>
          <p:cNvSpPr>
            <a:spLocks noGrp="1"/>
          </p:cNvSpPr>
          <p:nvPr>
            <p:ph type="sldNum" sz="quarter" idx="19"/>
          </p:nvPr>
        </p:nvSpPr>
        <p:spPr>
          <a:xfrm>
            <a:off x="481542" y="6356351"/>
            <a:ext cx="388673" cy="365125"/>
          </a:xfrm>
          <a:prstGeom prst="rect">
            <a:avLst/>
          </a:prstGeom>
        </p:spPr>
        <p:txBody>
          <a:bodyPr/>
          <a:lstStyle>
            <a:lvl1pPr>
              <a:defRPr/>
            </a:lvl1pPr>
          </a:lstStyle>
          <a:p>
            <a:fld id="{9268E423-6F5F-4D10-952B-0E9448BCE844}" type="slidenum">
              <a:rPr lang="en-US" altLang="ja-JP"/>
              <a:pPr/>
              <a:t>‹#›</a:t>
            </a:fld>
            <a:endParaRPr lang="en-US" altLang="ja-JP"/>
          </a:p>
        </p:txBody>
      </p:sp>
    </p:spTree>
    <p:extLst>
      <p:ext uri="{BB962C8B-B14F-4D97-AF65-F5344CB8AC3E}">
        <p14:creationId xmlns:p14="http://schemas.microsoft.com/office/powerpoint/2010/main" val="3027333022"/>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2" name="Text Placeholder 15"/>
          <p:cNvSpPr>
            <a:spLocks noGrp="1"/>
          </p:cNvSpPr>
          <p:nvPr>
            <p:ph type="body" sz="quarter" idx="14"/>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5"/>
          </p:nvPr>
        </p:nvSpPr>
        <p:spPr>
          <a:xfrm>
            <a:off x="937287" y="6356351"/>
            <a:ext cx="1779984" cy="365125"/>
          </a:xfrm>
          <a:prstGeom prst="rect">
            <a:avLst/>
          </a:prstGeom>
        </p:spPr>
        <p:txBody>
          <a:bodyPr/>
          <a:lstStyle>
            <a:lvl1pPr>
              <a:defRPr/>
            </a:lvl1pPr>
          </a:lstStyle>
          <a:p>
            <a:fld id="{B8AADEB3-80C4-4D96-B129-97E2A8349C87}" type="datetime1">
              <a:rPr lang="en-US" altLang="ja-JP"/>
              <a:pPr/>
              <a:t>7/29/2020</a:t>
            </a:fld>
            <a:endParaRPr lang="en-US" altLang="ja-JP"/>
          </a:p>
        </p:txBody>
      </p:sp>
      <p:sp>
        <p:nvSpPr>
          <p:cNvPr id="13" name="Slide Number Placeholder 2"/>
          <p:cNvSpPr>
            <a:spLocks noGrp="1"/>
          </p:cNvSpPr>
          <p:nvPr>
            <p:ph type="sldNum" sz="quarter" idx="16"/>
          </p:nvPr>
        </p:nvSpPr>
        <p:spPr>
          <a:xfrm>
            <a:off x="481542" y="6356351"/>
            <a:ext cx="388673" cy="365125"/>
          </a:xfrm>
          <a:prstGeom prst="rect">
            <a:avLst/>
          </a:prstGeom>
        </p:spPr>
        <p:txBody>
          <a:bodyPr/>
          <a:lstStyle>
            <a:lvl1pPr>
              <a:defRPr/>
            </a:lvl1pPr>
          </a:lstStyle>
          <a:p>
            <a:fld id="{3471170E-0DA1-46A6-A1AF-8D2F38D186DD}" type="slidenum">
              <a:rPr lang="en-US" altLang="ja-JP"/>
              <a:pPr/>
              <a:t>‹#›</a:t>
            </a:fld>
            <a:endParaRPr lang="en-US" altLang="ja-JP"/>
          </a:p>
        </p:txBody>
      </p:sp>
    </p:spTree>
    <p:extLst>
      <p:ext uri="{BB962C8B-B14F-4D97-AF65-F5344CB8AC3E}">
        <p14:creationId xmlns:p14="http://schemas.microsoft.com/office/powerpoint/2010/main" val="3858533937"/>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6" name="Title 1"/>
          <p:cNvSpPr>
            <a:spLocks noGrp="1"/>
          </p:cNvSpPr>
          <p:nvPr>
            <p:ph type="title"/>
          </p:nvPr>
        </p:nvSpPr>
        <p:spPr>
          <a:xfrm>
            <a:off x="495300" y="2417899"/>
            <a:ext cx="8915400" cy="1143000"/>
          </a:xfrm>
          <a:prstGeom prst="rect">
            <a:avLst/>
          </a:prstGeom>
        </p:spPr>
        <p:txBody>
          <a:bodyPr/>
          <a:lstStyle>
            <a:lvl1pPr algn="l">
              <a:defRPr sz="4600" b="1">
                <a:solidFill>
                  <a:srgbClr val="FFFFFF"/>
                </a:solidFill>
                <a:latin typeface="Verdana"/>
                <a:cs typeface="Verdana"/>
              </a:defRPr>
            </a:lvl1pPr>
          </a:lstStyle>
          <a:p>
            <a:r>
              <a:rPr lang="ja-JP" altLang="en-US"/>
              <a:t>マスター タイトルの書式設定</a:t>
            </a:r>
            <a:endParaRPr lang="en-US" dirty="0"/>
          </a:p>
        </p:txBody>
      </p:sp>
      <p:sp>
        <p:nvSpPr>
          <p:cNvPr id="4" name="Slide Number Placeholder 2"/>
          <p:cNvSpPr>
            <a:spLocks noGrp="1"/>
          </p:cNvSpPr>
          <p:nvPr>
            <p:ph type="sldNum" sz="quarter" idx="10"/>
          </p:nvPr>
        </p:nvSpPr>
        <p:spPr>
          <a:xfrm>
            <a:off x="481542" y="6356351"/>
            <a:ext cx="388673" cy="365125"/>
          </a:xfrm>
          <a:prstGeom prst="rect">
            <a:avLst/>
          </a:prstGeom>
        </p:spPr>
        <p:txBody>
          <a:bodyPr/>
          <a:lstStyle>
            <a:lvl1pPr>
              <a:defRPr/>
            </a:lvl1pPr>
          </a:lstStyle>
          <a:p>
            <a:fld id="{12AA0D4F-DA9C-4643-9C3D-8AC0C7491FE8}" type="slidenum">
              <a:rPr lang="en-US" altLang="ja-JP"/>
              <a:pPr/>
              <a:t>‹#›</a:t>
            </a:fld>
            <a:endParaRPr lang="en-US" altLang="ja-JP"/>
          </a:p>
        </p:txBody>
      </p:sp>
      <p:sp>
        <p:nvSpPr>
          <p:cNvPr id="5" name="Date Placeholder 3"/>
          <p:cNvSpPr>
            <a:spLocks noGrp="1"/>
          </p:cNvSpPr>
          <p:nvPr>
            <p:ph type="dt" sz="half" idx="11"/>
          </p:nvPr>
        </p:nvSpPr>
        <p:spPr>
          <a:xfrm>
            <a:off x="937287" y="6356351"/>
            <a:ext cx="1779984" cy="365125"/>
          </a:xfrm>
          <a:prstGeom prst="rect">
            <a:avLst/>
          </a:prstGeom>
        </p:spPr>
        <p:txBody>
          <a:bodyPr/>
          <a:lstStyle>
            <a:lvl1pPr>
              <a:defRPr/>
            </a:lvl1pPr>
          </a:lstStyle>
          <a:p>
            <a:fld id="{D5B051DF-F62A-4A9F-8D09-EE1DB2F8AA13}" type="datetime1">
              <a:rPr lang="en-US" altLang="ja-JP"/>
              <a:pPr/>
              <a:t>7/29/2020</a:t>
            </a:fld>
            <a:endParaRPr lang="en-US" altLang="ja-JP"/>
          </a:p>
        </p:txBody>
      </p:sp>
    </p:spTree>
    <p:extLst>
      <p:ext uri="{BB962C8B-B14F-4D97-AF65-F5344CB8AC3E}">
        <p14:creationId xmlns:p14="http://schemas.microsoft.com/office/powerpoint/2010/main" val="3824496039"/>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481542" y="188641"/>
            <a:ext cx="9020308" cy="1076325"/>
          </a:xfrm>
          <a:prstGeom prst="rect">
            <a:avLst/>
          </a:prstGeom>
        </p:spPr>
        <p:txBody>
          <a:bodyPr/>
          <a:lstStyle/>
          <a:p>
            <a:r>
              <a:rPr lang="ja-JP" altLang="en-US" dirty="0"/>
              <a:t>マスター タイトルの書式設定</a:t>
            </a:r>
            <a:endParaRPr lang="en-US" dirty="0"/>
          </a:p>
        </p:txBody>
      </p:sp>
      <p:sp>
        <p:nvSpPr>
          <p:cNvPr id="3" name="Slide Number Placeholder 1"/>
          <p:cNvSpPr>
            <a:spLocks noGrp="1"/>
          </p:cNvSpPr>
          <p:nvPr>
            <p:ph type="sldNum" sz="quarter" idx="10"/>
          </p:nvPr>
        </p:nvSpPr>
        <p:spPr>
          <a:xfrm>
            <a:off x="481542" y="6356351"/>
            <a:ext cx="388673" cy="365125"/>
          </a:xfrm>
          <a:prstGeom prst="rect">
            <a:avLst/>
          </a:prstGeom>
        </p:spPr>
        <p:txBody>
          <a:bodyPr/>
          <a:lstStyle>
            <a:lvl1pPr>
              <a:defRPr/>
            </a:lvl1pPr>
          </a:lstStyle>
          <a:p>
            <a:fld id="{715F93EE-1F45-4C29-9438-46FCD32C02D4}" type="slidenum">
              <a:rPr lang="en-US" altLang="ja-JP"/>
              <a:pPr/>
              <a:t>‹#›</a:t>
            </a:fld>
            <a:endParaRPr lang="en-US" altLang="ja-JP"/>
          </a:p>
        </p:txBody>
      </p:sp>
      <p:sp>
        <p:nvSpPr>
          <p:cNvPr id="4" name="Date Placeholder 2"/>
          <p:cNvSpPr>
            <a:spLocks noGrp="1"/>
          </p:cNvSpPr>
          <p:nvPr>
            <p:ph type="dt" sz="half" idx="11"/>
          </p:nvPr>
        </p:nvSpPr>
        <p:spPr>
          <a:xfrm>
            <a:off x="937287" y="6356351"/>
            <a:ext cx="1779984" cy="365125"/>
          </a:xfrm>
          <a:prstGeom prst="rect">
            <a:avLst/>
          </a:prstGeom>
        </p:spPr>
        <p:txBody>
          <a:bodyPr/>
          <a:lstStyle>
            <a:lvl1pPr>
              <a:defRPr/>
            </a:lvl1pPr>
          </a:lstStyle>
          <a:p>
            <a:fld id="{FAAA1B8D-AA88-4C83-AAF0-EAC5A4C57B2A}" type="datetime1">
              <a:rPr lang="en-US" altLang="ja-JP"/>
              <a:pPr/>
              <a:t>7/29/2020</a:t>
            </a:fld>
            <a:endParaRPr lang="en-US" altLang="ja-JP"/>
          </a:p>
        </p:txBody>
      </p:sp>
    </p:spTree>
    <p:extLst>
      <p:ext uri="{BB962C8B-B14F-4D97-AF65-F5344CB8AC3E}">
        <p14:creationId xmlns:p14="http://schemas.microsoft.com/office/powerpoint/2010/main" val="1435355171"/>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4.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1 つの角を切り取った四角形 4"/>
          <p:cNvSpPr/>
          <p:nvPr userDrawn="1"/>
        </p:nvSpPr>
        <p:spPr>
          <a:xfrm flipH="1" flipV="1">
            <a:off x="25444" y="0"/>
            <a:ext cx="9912609" cy="908720"/>
          </a:xfrm>
          <a:prstGeom prst="snip1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8" name="テキスト ボックス 7"/>
          <p:cNvSpPr txBox="1"/>
          <p:nvPr userDrawn="1"/>
        </p:nvSpPr>
        <p:spPr>
          <a:xfrm>
            <a:off x="7201749" y="34162"/>
            <a:ext cx="2736304" cy="307777"/>
          </a:xfrm>
          <a:prstGeom prst="rect">
            <a:avLst/>
          </a:prstGeom>
          <a:noFill/>
        </p:spPr>
        <p:txBody>
          <a:bodyPr wrap="square" rtlCol="0">
            <a:spAutoFit/>
          </a:bodyPr>
          <a:lstStyle/>
          <a:p>
            <a:pPr algn="r"/>
            <a:r>
              <a:rPr kumimoji="1" lang="en-US" altLang="ja-JP" sz="1400" dirty="0">
                <a:solidFill>
                  <a:schemeClr val="bg1"/>
                </a:solidFill>
              </a:rPr>
              <a:t>SA/RM</a:t>
            </a:r>
            <a:r>
              <a:rPr kumimoji="1" lang="ja-JP" altLang="en-US" sz="1400" dirty="0">
                <a:solidFill>
                  <a:schemeClr val="bg1"/>
                </a:solidFill>
                <a:latin typeface="+mj-ea"/>
                <a:ea typeface="+mj-ea"/>
              </a:rPr>
              <a:t>合同研究会</a:t>
            </a:r>
            <a:r>
              <a:rPr kumimoji="1" lang="en-US" altLang="ja-JP" sz="1400" dirty="0">
                <a:solidFill>
                  <a:schemeClr val="bg1"/>
                </a:solidFill>
              </a:rPr>
              <a:t>-[</a:t>
            </a:r>
            <a:fld id="{14ED394D-EC02-49BB-8FE1-918584A65D13}" type="slidenum">
              <a:rPr kumimoji="1" lang="ja-JP" altLang="en-US" sz="1400" smtClean="0">
                <a:solidFill>
                  <a:schemeClr val="bg1"/>
                </a:solidFill>
              </a:rPr>
              <a:pPr algn="r"/>
              <a:t>‹#›</a:t>
            </a:fld>
            <a:r>
              <a:rPr kumimoji="1" lang="en-US" altLang="ja-JP" sz="1400" dirty="0">
                <a:solidFill>
                  <a:schemeClr val="bg1"/>
                </a:solidFill>
              </a:rPr>
              <a:t>]</a:t>
            </a:r>
          </a:p>
        </p:txBody>
      </p:sp>
    </p:spTree>
    <p:extLst>
      <p:ext uri="{BB962C8B-B14F-4D97-AF65-F5344CB8AC3E}">
        <p14:creationId xmlns:p14="http://schemas.microsoft.com/office/powerpoint/2010/main" val="158059056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25" r:id="rId22"/>
  </p:sldLayoutIdLst>
  <p:hf hdr="0" ftr="0"/>
  <p:txStyles>
    <p:titleStyle>
      <a:lvl1pPr algn="l" defTabSz="457200" rtl="0" eaLnBrk="1" fontAlgn="base" hangingPunct="1">
        <a:spcBef>
          <a:spcPct val="0"/>
        </a:spcBef>
        <a:spcAft>
          <a:spcPct val="0"/>
        </a:spcAft>
        <a:defRPr kumimoji="1"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4"/>
        </a:buBlip>
        <a:defRPr kumimoji="1"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a:buChar char="–"/>
        <a:defRPr kumimoji="1"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panose="05000000000000000000" pitchFamily="2" charset="2"/>
        <a:buChar char="§"/>
        <a:defRPr kumimoji="1"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panose="020B0604020202020204" pitchFamily="34" charset="0"/>
        <a:buChar char="–"/>
        <a:defRPr kumimoji="1"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panose="05000000000000000000" pitchFamily="2" charset="2"/>
        <a:buChar char="§"/>
        <a:defRPr kumimoji="1"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415137" y="116633"/>
            <a:ext cx="902030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9" name="Rectangle 3"/>
          <p:cNvSpPr>
            <a:spLocks noChangeArrowheads="1"/>
          </p:cNvSpPr>
          <p:nvPr/>
        </p:nvSpPr>
        <p:spPr bwMode="auto">
          <a:xfrm rot="-5400000">
            <a:off x="10308300" y="5910799"/>
            <a:ext cx="17097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defTabSz="457200" fontAlgn="base">
              <a:spcBef>
                <a:spcPct val="0"/>
              </a:spcBef>
              <a:spcAft>
                <a:spcPct val="0"/>
              </a:spcAft>
            </a:pPr>
            <a:r>
              <a:rPr kumimoji="0" lang="en-US" altLang="ja-JP" sz="600">
                <a:solidFill>
                  <a:srgbClr val="7F7F7F"/>
                </a:solidFill>
                <a:ea typeface="ＭＳ Ｐゴシック" panose="020B0600070205080204" pitchFamily="50" charset="-128"/>
                <a:cs typeface="Arial" panose="020B0604020202020204" pitchFamily="34" charset="0"/>
              </a:rPr>
              <a:t>12-CRS-0106 REVISED 8 FEB 2013</a:t>
            </a:r>
          </a:p>
        </p:txBody>
      </p:sp>
      <p:sp>
        <p:nvSpPr>
          <p:cNvPr id="1030" name="Text Placeholder 11"/>
          <p:cNvSpPr>
            <a:spLocks noGrp="1"/>
          </p:cNvSpPr>
          <p:nvPr>
            <p:ph type="body" idx="1"/>
          </p:nvPr>
        </p:nvSpPr>
        <p:spPr bwMode="auto">
          <a:xfrm>
            <a:off x="415137" y="1628800"/>
            <a:ext cx="902030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extLst>
      <p:ext uri="{BB962C8B-B14F-4D97-AF65-F5344CB8AC3E}">
        <p14:creationId xmlns:p14="http://schemas.microsoft.com/office/powerpoint/2010/main" val="7651358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ftr="0"/>
  <p:txStyles>
    <p:titleStyle>
      <a:lvl1pPr algn="l" defTabSz="457200" rtl="0" fontAlgn="base">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fontAlgn="base">
        <a:spcBef>
          <a:spcPts val="1800"/>
        </a:spcBef>
        <a:spcAft>
          <a:spcPct val="0"/>
        </a:spcAft>
        <a:buSzPct val="135000"/>
        <a:buBlip>
          <a:blip r:embed="rId22"/>
        </a:buBlip>
        <a:defRPr sz="2400" kern="1200">
          <a:solidFill>
            <a:schemeClr val="tx1"/>
          </a:solidFill>
          <a:latin typeface="+mn-lt"/>
          <a:ea typeface="ＭＳ Ｐゴシック" charset="0"/>
          <a:cs typeface="ＭＳ Ｐゴシック" charset="0"/>
        </a:defRPr>
      </a:lvl1pPr>
      <a:lvl2pPr marL="593725" indent="-182563" algn="l" defTabSz="457200" rtl="0" fontAlgn="base">
        <a:spcBef>
          <a:spcPts val="800"/>
        </a:spcBef>
        <a:spcAft>
          <a:spcPct val="0"/>
        </a:spcAft>
        <a:buClr>
          <a:srgbClr val="595959"/>
        </a:buClr>
        <a:buFont typeface="Lucida Grande"/>
        <a:buChar char="–"/>
        <a:defRPr sz="2000" kern="1200">
          <a:solidFill>
            <a:schemeClr val="tx1"/>
          </a:solidFill>
          <a:latin typeface="+mn-lt"/>
          <a:ea typeface="ＭＳ Ｐゴシック" charset="0"/>
          <a:cs typeface="+mn-cs"/>
        </a:defRPr>
      </a:lvl2pPr>
      <a:lvl3pPr marL="822325" indent="-182563" algn="l" defTabSz="457200" rtl="0" fontAlgn="base">
        <a:spcBef>
          <a:spcPts val="700"/>
        </a:spcBef>
        <a:spcAft>
          <a:spcPct val="0"/>
        </a:spcAft>
        <a:buClr>
          <a:srgbClr val="595959"/>
        </a:buClr>
        <a:buFont typeface="Wingdings" panose="05000000000000000000" pitchFamily="2" charset="2"/>
        <a:buChar char="§"/>
        <a:defRPr kern="1200">
          <a:solidFill>
            <a:schemeClr val="tx1"/>
          </a:solidFill>
          <a:latin typeface="+mn-lt"/>
          <a:ea typeface="ＭＳ Ｐゴシック" charset="0"/>
          <a:cs typeface="+mn-cs"/>
        </a:defRPr>
      </a:lvl3pPr>
      <a:lvl4pPr marL="1050925" indent="-182563" algn="l" defTabSz="457200" rtl="0" fontAlgn="base">
        <a:spcBef>
          <a:spcPts val="600"/>
        </a:spcBef>
        <a:spcAft>
          <a:spcPct val="0"/>
        </a:spcAft>
        <a:buClr>
          <a:srgbClr val="595959"/>
        </a:buClr>
        <a:buFont typeface="Arial" panose="020B0604020202020204" pitchFamily="34" charset="0"/>
        <a:buChar char="–"/>
        <a:defRPr sz="1600" kern="1200">
          <a:solidFill>
            <a:schemeClr val="tx1"/>
          </a:solidFill>
          <a:latin typeface="+mn-lt"/>
          <a:ea typeface="ＭＳ Ｐゴシック" charset="0"/>
          <a:cs typeface="+mn-cs"/>
        </a:defRPr>
      </a:lvl4pPr>
      <a:lvl5pPr marL="1233488" indent="-182563" algn="l" defTabSz="457200" rtl="0" fontAlgn="base">
        <a:spcBef>
          <a:spcPts val="600"/>
        </a:spcBef>
        <a:spcAft>
          <a:spcPct val="0"/>
        </a:spcAft>
        <a:buClr>
          <a:srgbClr val="7F7F7F"/>
        </a:buClr>
        <a:buFont typeface="Wingdings" panose="05000000000000000000" pitchFamily="2" charset="2"/>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3"/>
          <p:cNvSpPr>
            <a:spLocks noGrp="1"/>
          </p:cNvSpPr>
          <p:nvPr>
            <p:ph type="subTitle" idx="1"/>
          </p:nvPr>
        </p:nvSpPr>
        <p:spPr>
          <a:xfrm>
            <a:off x="6304825" y="887152"/>
            <a:ext cx="3452875" cy="576064"/>
          </a:xfrm>
        </p:spPr>
        <p:txBody>
          <a:bodyPr/>
          <a:lstStyle/>
          <a:p>
            <a:pPr algn="ctr">
              <a:spcBef>
                <a:spcPts val="0"/>
              </a:spcBef>
            </a:pPr>
            <a:r>
              <a:rPr kumimoji="1" lang="ja-JP" altLang="en-US" sz="3600" dirty="0">
                <a:latin typeface="Times New Roman" panose="02020603050405020304" pitchFamily="18" charset="0"/>
                <a:cs typeface="Times New Roman" panose="02020603050405020304" pitchFamily="18" charset="0"/>
              </a:rPr>
              <a:t>合同研究会</a:t>
            </a:r>
          </a:p>
        </p:txBody>
      </p:sp>
      <p:sp>
        <p:nvSpPr>
          <p:cNvPr id="13" name="タイトル 2"/>
          <p:cNvSpPr txBox="1">
            <a:spLocks/>
          </p:cNvSpPr>
          <p:nvPr/>
        </p:nvSpPr>
        <p:spPr bwMode="auto">
          <a:xfrm>
            <a:off x="3224808" y="145979"/>
            <a:ext cx="3323933" cy="205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lnSpc>
                <a:spcPct val="90000"/>
              </a:lnSpc>
              <a:spcBef>
                <a:spcPct val="0"/>
              </a:spcBef>
              <a:spcAft>
                <a:spcPct val="0"/>
              </a:spcAft>
              <a:defRPr kumimoji="1" sz="2800" b="1" kern="1200">
                <a:solidFill>
                  <a:schemeClr val="bg1"/>
                </a:solidFill>
                <a:latin typeface="+mn-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algn="ctr">
              <a:spcAft>
                <a:spcPts val="1200"/>
              </a:spcAft>
            </a:pPr>
            <a:r>
              <a:rPr lang="ja-JP" altLang="en-US" sz="3200" dirty="0">
                <a:solidFill>
                  <a:prstClr val="white"/>
                </a:solidFill>
                <a:latin typeface="Arial" panose="020B0604020202020204" pitchFamily="34" charset="0"/>
                <a:cs typeface="Arial" panose="020B0604020202020204" pitchFamily="34" charset="0"/>
              </a:rPr>
              <a:t>静止器</a:t>
            </a:r>
            <a:endParaRPr lang="en-US" altLang="ja-JP" sz="3200" dirty="0">
              <a:solidFill>
                <a:prstClr val="white"/>
              </a:solidFill>
              <a:latin typeface="Arial" panose="020B0604020202020204" pitchFamily="34" charset="0"/>
              <a:cs typeface="Arial" panose="020B0604020202020204" pitchFamily="34" charset="0"/>
            </a:endParaRPr>
          </a:p>
          <a:p>
            <a:pPr algn="ctr">
              <a:spcAft>
                <a:spcPts val="1200"/>
              </a:spcAft>
            </a:pPr>
            <a:r>
              <a:rPr lang="ja-JP" altLang="en-US" sz="3200" dirty="0">
                <a:solidFill>
                  <a:prstClr val="white"/>
                </a:solidFill>
                <a:latin typeface="Arial" panose="020B0604020202020204" pitchFamily="34" charset="0"/>
                <a:cs typeface="Arial" panose="020B0604020202020204" pitchFamily="34" charset="0"/>
              </a:rPr>
              <a:t>回転機</a:t>
            </a:r>
            <a:endParaRPr lang="en-US" altLang="ja-JP" sz="3200" dirty="0">
              <a:solidFill>
                <a:prstClr val="white"/>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1712640" y="2072795"/>
            <a:ext cx="7087236" cy="1077218"/>
          </a:xfrm>
          <a:prstGeom prst="rect">
            <a:avLst/>
          </a:prstGeom>
          <a:ln>
            <a:noFill/>
          </a:ln>
        </p:spPr>
        <p:txBody>
          <a:bodyPr wrap="square" rtlCol="0">
            <a:spAutoFit/>
          </a:bodyPr>
          <a:lstStyle/>
          <a:p>
            <a:r>
              <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令和２年９月３日</a:t>
            </a:r>
            <a:r>
              <a:rPr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（木）</a:t>
            </a:r>
            <a:r>
              <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9:00</a:t>
            </a:r>
            <a:r>
              <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17:20</a:t>
            </a:r>
          </a:p>
          <a:p>
            <a:r>
              <a:rPr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令和２年９月４日（金）　</a:t>
            </a:r>
            <a:r>
              <a:rPr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9:00</a:t>
            </a:r>
            <a:r>
              <a:rPr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17:20</a:t>
            </a:r>
            <a:endPar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9DD58D9E-D81E-44D4-8535-0B443785BAAA}"/>
              </a:ext>
            </a:extLst>
          </p:cNvPr>
          <p:cNvSpPr txBox="1"/>
          <p:nvPr/>
        </p:nvSpPr>
        <p:spPr>
          <a:xfrm>
            <a:off x="0" y="5534561"/>
            <a:ext cx="10209584" cy="1323439"/>
          </a:xfrm>
          <a:prstGeom prst="rect">
            <a:avLst/>
          </a:prstGeom>
          <a:ln>
            <a:noFill/>
          </a:ln>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主催：</a:t>
            </a: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静止器／回転機　各技術委員会</a:t>
            </a:r>
            <a:endPar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協賛：</a:t>
            </a: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電磁界解析の先進技術応用調査専門委員会</a:t>
            </a:r>
            <a:b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b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電磁界解析による回転機の高精度性能評価技術調査専門委員会</a:t>
            </a:r>
            <a:endPar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テーマ：</a:t>
            </a: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「電磁界数値計算技術とその応用」</a:t>
            </a:r>
            <a:endParaRPr kumimoji="1"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サブタイトル 3">
            <a:extLst>
              <a:ext uri="{FF2B5EF4-FFF2-40B4-BE49-F238E27FC236}">
                <a16:creationId xmlns:a16="http://schemas.microsoft.com/office/drawing/2014/main" id="{8BB1A658-5305-4482-9048-E0CF4383304B}"/>
              </a:ext>
            </a:extLst>
          </p:cNvPr>
          <p:cNvSpPr txBox="1">
            <a:spLocks/>
          </p:cNvSpPr>
          <p:nvPr/>
        </p:nvSpPr>
        <p:spPr bwMode="auto">
          <a:xfrm>
            <a:off x="-447600" y="755558"/>
            <a:ext cx="480645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fontAlgn="base">
              <a:lnSpc>
                <a:spcPct val="90000"/>
              </a:lnSpc>
              <a:spcBef>
                <a:spcPts val="1800"/>
              </a:spcBef>
              <a:spcAft>
                <a:spcPct val="0"/>
              </a:spcAft>
              <a:buSzPct val="135000"/>
              <a:buFont typeface="Wingdings" pitchFamily="28" charset="2"/>
              <a:buNone/>
              <a:defRPr sz="2000" b="0" kern="1200" baseline="0">
                <a:solidFill>
                  <a:srgbClr val="FFFFFF"/>
                </a:solidFill>
                <a:latin typeface="Verdana"/>
                <a:ea typeface="ＭＳ Ｐゴシック" charset="0"/>
                <a:cs typeface="Verdana"/>
              </a:defRPr>
            </a:lvl1pPr>
            <a:lvl2pPr marL="593725" indent="-182563" algn="l" defTabSz="457200" rtl="0" fontAlgn="base">
              <a:spcBef>
                <a:spcPts val="800"/>
              </a:spcBef>
              <a:spcAft>
                <a:spcPct val="0"/>
              </a:spcAft>
              <a:buClr>
                <a:srgbClr val="595959"/>
              </a:buClr>
              <a:buFont typeface="Lucida Grande"/>
              <a:buChar char="–"/>
              <a:defRPr sz="2000" kern="1200">
                <a:solidFill>
                  <a:schemeClr val="tx1"/>
                </a:solidFill>
                <a:latin typeface="+mn-lt"/>
                <a:ea typeface="ＭＳ Ｐゴシック" charset="0"/>
                <a:cs typeface="+mn-cs"/>
              </a:defRPr>
            </a:lvl2pPr>
            <a:lvl3pPr marL="822325" indent="-182563" algn="l" defTabSz="457200" rtl="0" fontAlgn="base">
              <a:spcBef>
                <a:spcPts val="700"/>
              </a:spcBef>
              <a:spcAft>
                <a:spcPct val="0"/>
              </a:spcAft>
              <a:buClr>
                <a:srgbClr val="595959"/>
              </a:buClr>
              <a:buFont typeface="Wingdings" panose="05000000000000000000" pitchFamily="2" charset="2"/>
              <a:buChar char="§"/>
              <a:defRPr kern="1200">
                <a:solidFill>
                  <a:schemeClr val="tx1"/>
                </a:solidFill>
                <a:latin typeface="+mn-lt"/>
                <a:ea typeface="ＭＳ Ｐゴシック" charset="0"/>
                <a:cs typeface="+mn-cs"/>
              </a:defRPr>
            </a:lvl3pPr>
            <a:lvl4pPr marL="1050925" indent="-182563" algn="l" defTabSz="457200" rtl="0" fontAlgn="base">
              <a:spcBef>
                <a:spcPts val="600"/>
              </a:spcBef>
              <a:spcAft>
                <a:spcPct val="0"/>
              </a:spcAft>
              <a:buClr>
                <a:srgbClr val="595959"/>
              </a:buClr>
              <a:buFont typeface="Arial" panose="020B0604020202020204" pitchFamily="34" charset="0"/>
              <a:buChar char="–"/>
              <a:defRPr sz="1600" kern="1200">
                <a:solidFill>
                  <a:schemeClr val="tx1"/>
                </a:solidFill>
                <a:latin typeface="+mn-lt"/>
                <a:ea typeface="ＭＳ Ｐゴシック" charset="0"/>
                <a:cs typeface="+mn-cs"/>
              </a:defRPr>
            </a:lvl4pPr>
            <a:lvl5pPr marL="1233488" indent="-182563" algn="l" defTabSz="457200" rtl="0" fontAlgn="base">
              <a:spcBef>
                <a:spcPts val="600"/>
              </a:spcBef>
              <a:spcAft>
                <a:spcPct val="0"/>
              </a:spcAft>
              <a:buClr>
                <a:srgbClr val="7F7F7F"/>
              </a:buClr>
              <a:buFont typeface="Wingdings" panose="05000000000000000000" pitchFamily="2" charset="2"/>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kumimoji="1" lang="en-US" altLang="ja-JP" sz="3600" dirty="0">
                <a:latin typeface="Times New Roman" panose="02020603050405020304" pitchFamily="18" charset="0"/>
                <a:cs typeface="Times New Roman" panose="02020603050405020304" pitchFamily="18" charset="0"/>
              </a:rPr>
              <a:t>ZOOM</a:t>
            </a:r>
            <a:r>
              <a:rPr kumimoji="1" lang="ja-JP" altLang="en-US" sz="3600" dirty="0">
                <a:latin typeface="Times New Roman" panose="02020603050405020304" pitchFamily="18" charset="0"/>
                <a:cs typeface="Times New Roman" panose="02020603050405020304" pitchFamily="18" charset="0"/>
              </a:rPr>
              <a:t>による</a:t>
            </a:r>
            <a:endParaRPr kumimoji="1" lang="en-US" altLang="ja-JP" sz="3600" dirty="0">
              <a:latin typeface="Times New Roman" panose="02020603050405020304" pitchFamily="18" charset="0"/>
              <a:cs typeface="Times New Roman" panose="02020603050405020304" pitchFamily="18" charset="0"/>
            </a:endParaRPr>
          </a:p>
          <a:p>
            <a:pPr algn="ctr">
              <a:spcBef>
                <a:spcPts val="0"/>
              </a:spcBef>
            </a:pPr>
            <a:r>
              <a:rPr kumimoji="1" lang="en-US" altLang="ja-JP" sz="3600" dirty="0">
                <a:latin typeface="Times New Roman" panose="02020603050405020304" pitchFamily="18" charset="0"/>
                <a:cs typeface="Times New Roman" panose="02020603050405020304" pitchFamily="18" charset="0"/>
              </a:rPr>
              <a:t>WEB</a:t>
            </a:r>
            <a:r>
              <a:rPr kumimoji="1" lang="ja-JP" altLang="en-US" sz="3600" dirty="0">
                <a:latin typeface="Times New Roman" panose="02020603050405020304" pitchFamily="18" charset="0"/>
                <a:cs typeface="Times New Roman" panose="02020603050405020304" pitchFamily="18" charset="0"/>
              </a:rPr>
              <a:t>開催</a:t>
            </a:r>
          </a:p>
        </p:txBody>
      </p:sp>
      <p:sp>
        <p:nvSpPr>
          <p:cNvPr id="11" name="サブタイトル 3">
            <a:extLst>
              <a:ext uri="{FF2B5EF4-FFF2-40B4-BE49-F238E27FC236}">
                <a16:creationId xmlns:a16="http://schemas.microsoft.com/office/drawing/2014/main" id="{BD1A2EB6-4DBF-45A6-A42D-C7E716E80983}"/>
              </a:ext>
            </a:extLst>
          </p:cNvPr>
          <p:cNvSpPr txBox="1">
            <a:spLocks/>
          </p:cNvSpPr>
          <p:nvPr/>
        </p:nvSpPr>
        <p:spPr bwMode="auto">
          <a:xfrm>
            <a:off x="1081221" y="3875217"/>
            <a:ext cx="8350073" cy="10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fontAlgn="base">
              <a:lnSpc>
                <a:spcPct val="90000"/>
              </a:lnSpc>
              <a:spcBef>
                <a:spcPts val="1800"/>
              </a:spcBef>
              <a:spcAft>
                <a:spcPct val="0"/>
              </a:spcAft>
              <a:buSzPct val="135000"/>
              <a:buFont typeface="Wingdings" pitchFamily="28" charset="2"/>
              <a:buNone/>
              <a:defRPr sz="2000" b="0" kern="1200" baseline="0">
                <a:solidFill>
                  <a:srgbClr val="FFFFFF"/>
                </a:solidFill>
                <a:latin typeface="Verdana"/>
                <a:ea typeface="ＭＳ Ｐゴシック" charset="0"/>
                <a:cs typeface="Verdana"/>
              </a:defRPr>
            </a:lvl1pPr>
            <a:lvl2pPr marL="593725" indent="-182563" algn="l" defTabSz="457200" rtl="0" fontAlgn="base">
              <a:spcBef>
                <a:spcPts val="800"/>
              </a:spcBef>
              <a:spcAft>
                <a:spcPct val="0"/>
              </a:spcAft>
              <a:buClr>
                <a:srgbClr val="595959"/>
              </a:buClr>
              <a:buFont typeface="Lucida Grande"/>
              <a:buChar char="–"/>
              <a:defRPr sz="2000" kern="1200">
                <a:solidFill>
                  <a:schemeClr val="tx1"/>
                </a:solidFill>
                <a:latin typeface="+mn-lt"/>
                <a:ea typeface="ＭＳ Ｐゴシック" charset="0"/>
                <a:cs typeface="+mn-cs"/>
              </a:defRPr>
            </a:lvl2pPr>
            <a:lvl3pPr marL="822325" indent="-182563" algn="l" defTabSz="457200" rtl="0" fontAlgn="base">
              <a:spcBef>
                <a:spcPts val="700"/>
              </a:spcBef>
              <a:spcAft>
                <a:spcPct val="0"/>
              </a:spcAft>
              <a:buClr>
                <a:srgbClr val="595959"/>
              </a:buClr>
              <a:buFont typeface="Wingdings" panose="05000000000000000000" pitchFamily="2" charset="2"/>
              <a:buChar char="§"/>
              <a:defRPr kern="1200">
                <a:solidFill>
                  <a:schemeClr val="tx1"/>
                </a:solidFill>
                <a:latin typeface="+mn-lt"/>
                <a:ea typeface="ＭＳ Ｐゴシック" charset="0"/>
                <a:cs typeface="+mn-cs"/>
              </a:defRPr>
            </a:lvl3pPr>
            <a:lvl4pPr marL="1050925" indent="-182563" algn="l" defTabSz="457200" rtl="0" fontAlgn="base">
              <a:spcBef>
                <a:spcPts val="600"/>
              </a:spcBef>
              <a:spcAft>
                <a:spcPct val="0"/>
              </a:spcAft>
              <a:buClr>
                <a:srgbClr val="595959"/>
              </a:buClr>
              <a:buFont typeface="Arial" panose="020B0604020202020204" pitchFamily="34" charset="0"/>
              <a:buChar char="–"/>
              <a:defRPr sz="1600" kern="1200">
                <a:solidFill>
                  <a:schemeClr val="tx1"/>
                </a:solidFill>
                <a:latin typeface="+mn-lt"/>
                <a:ea typeface="ＭＳ Ｐゴシック" charset="0"/>
                <a:cs typeface="+mn-cs"/>
              </a:defRPr>
            </a:lvl4pPr>
            <a:lvl5pPr marL="1233488" indent="-182563" algn="l" defTabSz="457200" rtl="0" fontAlgn="base">
              <a:spcBef>
                <a:spcPts val="600"/>
              </a:spcBef>
              <a:spcAft>
                <a:spcPct val="0"/>
              </a:spcAft>
              <a:buClr>
                <a:srgbClr val="7F7F7F"/>
              </a:buClr>
              <a:buFont typeface="Wingdings" panose="05000000000000000000" pitchFamily="2" charset="2"/>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kumimoji="1" lang="ja-JP" altLang="en-US" sz="6000" dirty="0">
                <a:latin typeface="Times New Roman" panose="02020603050405020304" pitchFamily="18" charset="0"/>
                <a:cs typeface="Times New Roman" panose="02020603050405020304" pitchFamily="18" charset="0"/>
              </a:rPr>
              <a:t>座長＆発表者マニュアル</a:t>
            </a:r>
          </a:p>
        </p:txBody>
      </p:sp>
    </p:spTree>
    <p:extLst>
      <p:ext uri="{BB962C8B-B14F-4D97-AF65-F5344CB8AC3E}">
        <p14:creationId xmlns:p14="http://schemas.microsoft.com/office/powerpoint/2010/main" val="155586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29340" y="836712"/>
            <a:ext cx="9963968" cy="5693866"/>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２－３．発表者 発表終了⇒質疑応答</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第２鈴が１５分に</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鳴ります。従来研究会同様、第２鈴が鳴る前に終了した場合はそのまま質疑応答に、第２鈴が鳴ったら、出来る限り速やかに発表を完了してください。発表が完了したことがわかるように、「以上で発表を終わります」、「ご清聴ありがとうございました。」など言っていただけると座長がスムーズに質疑応答に移行できますので、ご協力をお願いします。</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発表が完了したら、座長は質疑応答を開始してください。</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まず、質疑応答を始める旨お伝えいただき、「質問やコメントのある方は、チャットで入力ください。」とお伝えください。チャット</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window</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に質問者が出てきますので、座長のご判断で、質問者を口頭で指名してください。</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spTree>
    <p:extLst>
      <p:ext uri="{BB962C8B-B14F-4D97-AF65-F5344CB8AC3E}">
        <p14:creationId xmlns:p14="http://schemas.microsoft.com/office/powerpoint/2010/main" val="366671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15552" y="908720"/>
            <a:ext cx="9963968" cy="6555641"/>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２－４．質疑応答終了＝１講演発表終了</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第３鈴が２０分に鳴ります。第３鈴が鳴りましたら、</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座長は可及的速やかに質疑応答を閉じてください。全体的に進行が遅れる可能性が高いため、セッション全体の進行時間状況を見ながら、第３鈴が鳴る前に質問が無いであれば、時間前に終了していただいても構いません。</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質疑応答終了と判断しましたら、座長から「では本発表はこれにて終了させていただきます。有難うございました。」と宣言し、当該発表を終了してください。（</a:t>
            </a:r>
            <a:r>
              <a:rPr lang="ja-JP" altLang="en-US" sz="2800" dirty="0">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拍手は不要</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座長の発表終了宣言後、発表者は「有難うございました。」と言っていただき、画面上部の</a:t>
            </a:r>
            <a:r>
              <a:rPr lang="ja-JP" altLang="en-US" sz="2800"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「共有の停止」ボタン</a:t>
            </a:r>
            <a:r>
              <a:rPr lang="ja-JP" altLang="en-US" sz="2800" dirty="0">
                <a:latin typeface="ＭＳ ゴシック" panose="020B0609070205080204" pitchFamily="49" charset="-128"/>
                <a:ea typeface="ＭＳ ゴシック" panose="020B0609070205080204" pitchFamily="49" charset="-128"/>
                <a:cs typeface="Arial" panose="020B0604020202020204" pitchFamily="34" charset="0"/>
              </a:rPr>
              <a:t>を押してください。</a:t>
            </a:r>
            <a:endParaRPr lang="en-US" altLang="ja-JP" sz="2800" dirty="0">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pic>
        <p:nvPicPr>
          <p:cNvPr id="5" name="図 4">
            <a:extLst>
              <a:ext uri="{FF2B5EF4-FFF2-40B4-BE49-F238E27FC236}">
                <a16:creationId xmlns:a16="http://schemas.microsoft.com/office/drawing/2014/main" id="{8BE7CF87-553B-4AFD-A9F9-8E47EF3F5C75}"/>
              </a:ext>
            </a:extLst>
          </p:cNvPr>
          <p:cNvPicPr>
            <a:picLocks noChangeAspect="1"/>
          </p:cNvPicPr>
          <p:nvPr/>
        </p:nvPicPr>
        <p:blipFill rotWithShape="1">
          <a:blip r:embed="rId2"/>
          <a:srcRect l="23412" t="-958" r="22389" b="90038"/>
          <a:stretch/>
        </p:blipFill>
        <p:spPr>
          <a:xfrm>
            <a:off x="3284814" y="5733256"/>
            <a:ext cx="6360707" cy="720080"/>
          </a:xfrm>
          <a:prstGeom prst="rect">
            <a:avLst/>
          </a:prstGeom>
        </p:spPr>
      </p:pic>
      <p:sp>
        <p:nvSpPr>
          <p:cNvPr id="2" name="正方形/長方形 1">
            <a:extLst>
              <a:ext uri="{FF2B5EF4-FFF2-40B4-BE49-F238E27FC236}">
                <a16:creationId xmlns:a16="http://schemas.microsoft.com/office/drawing/2014/main" id="{03115B19-8A71-4D6D-96D1-186BA9600901}"/>
              </a:ext>
            </a:extLst>
          </p:cNvPr>
          <p:cNvSpPr/>
          <p:nvPr/>
        </p:nvSpPr>
        <p:spPr>
          <a:xfrm>
            <a:off x="6906547" y="6121692"/>
            <a:ext cx="864096" cy="294320"/>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3F7C56CB-4CF7-4F3A-B58D-A698E4EE67F7}"/>
              </a:ext>
            </a:extLst>
          </p:cNvPr>
          <p:cNvCxnSpPr>
            <a:endCxn id="2" idx="3"/>
          </p:cNvCxnSpPr>
          <p:nvPr/>
        </p:nvCxnSpPr>
        <p:spPr>
          <a:xfrm flipH="1" flipV="1">
            <a:off x="7770643" y="6268852"/>
            <a:ext cx="1070789" cy="262780"/>
          </a:xfrm>
          <a:prstGeom prst="straightConnector1">
            <a:avLst/>
          </a:prstGeom>
          <a:ln w="349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4F3AA9B5-5BB0-46C6-8E1C-B76322BB169C}"/>
              </a:ext>
            </a:extLst>
          </p:cNvPr>
          <p:cNvSpPr txBox="1"/>
          <p:nvPr/>
        </p:nvSpPr>
        <p:spPr>
          <a:xfrm>
            <a:off x="4599992" y="3279710"/>
            <a:ext cx="914400" cy="914400"/>
          </a:xfrm>
          <a:prstGeom prst="rect">
            <a:avLst/>
          </a:prstGeom>
          <a:ln>
            <a:noFill/>
          </a:ln>
        </p:spPr>
        <p:txBody>
          <a:bodyPr wrap="square" rtlCol="0">
            <a:spAutoFit/>
          </a:bodyPr>
          <a:lstStyle/>
          <a:p>
            <a:endParaRPr kumimoji="1" lang="ja-JP" altLang="en-US" dirty="0"/>
          </a:p>
        </p:txBody>
      </p:sp>
      <p:sp>
        <p:nvSpPr>
          <p:cNvPr id="11" name="テキスト ボックス 10">
            <a:extLst>
              <a:ext uri="{FF2B5EF4-FFF2-40B4-BE49-F238E27FC236}">
                <a16:creationId xmlns:a16="http://schemas.microsoft.com/office/drawing/2014/main" id="{C3C22651-5162-4D6B-A0C8-0ADD86CF5812}"/>
              </a:ext>
            </a:extLst>
          </p:cNvPr>
          <p:cNvSpPr txBox="1"/>
          <p:nvPr/>
        </p:nvSpPr>
        <p:spPr>
          <a:xfrm>
            <a:off x="8841432" y="6300799"/>
            <a:ext cx="936104" cy="461665"/>
          </a:xfrm>
          <a:prstGeom prst="rect">
            <a:avLst/>
          </a:prstGeom>
          <a:ln>
            <a:noFill/>
          </a:ln>
        </p:spPr>
        <p:txBody>
          <a:bodyPr wrap="square" rtlCol="0">
            <a:spAutoFit/>
          </a:bodyPr>
          <a:lstStyle/>
          <a:p>
            <a:r>
              <a:rPr kumimoji="1" lang="ja-JP" altLang="en-US" sz="2400" b="1" dirty="0">
                <a:solidFill>
                  <a:srgbClr val="0000FF"/>
                </a:solidFill>
              </a:rPr>
              <a:t>ここ</a:t>
            </a:r>
          </a:p>
        </p:txBody>
      </p:sp>
    </p:spTree>
    <p:extLst>
      <p:ext uri="{BB962C8B-B14F-4D97-AF65-F5344CB8AC3E}">
        <p14:creationId xmlns:p14="http://schemas.microsoft.com/office/powerpoint/2010/main" val="232699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15552" y="836712"/>
            <a:ext cx="9963968" cy="6124754"/>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２－４．質疑応答終了＝１講演発表終了</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座長は自身の</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PC</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画面上で発表者による画面共有の停止が行われたことを確認してください。（</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が無くなり、全画面に参加者が見える状態に復帰します。）確認できなかったら、再度、発表者に画面共有の停止を促してください。画面共有の停止ができないようであれば、発表者から「画面共有停止できない」と言っていただき、どうにもならないようであれば、運営側で共有を停止します</a:t>
            </a:r>
            <a:r>
              <a:rPr lang="ja-JP" altLang="en-US" sz="2800" dirty="0" err="1">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座長は、画面共有の停止が行われたことを確認したら、音声で発表者に「ミュートにしてください。」と伝え、発表者</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は指示に従って、</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ZOOM</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をミュート設定してください。座長は画面下部の参加者ボタンを押していただき、画面右側に現れる参加者リスト発表者のミュート設定が確認出来たら、次の発表に移ってください。</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sp>
        <p:nvSpPr>
          <p:cNvPr id="10" name="テキスト ボックス 9">
            <a:extLst>
              <a:ext uri="{FF2B5EF4-FFF2-40B4-BE49-F238E27FC236}">
                <a16:creationId xmlns:a16="http://schemas.microsoft.com/office/drawing/2014/main" id="{4F3AA9B5-5BB0-46C6-8E1C-B76322BB169C}"/>
              </a:ext>
            </a:extLst>
          </p:cNvPr>
          <p:cNvSpPr txBox="1"/>
          <p:nvPr/>
        </p:nvSpPr>
        <p:spPr>
          <a:xfrm>
            <a:off x="4599992" y="3279710"/>
            <a:ext cx="914400" cy="91440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Verdana"/>
              <a:ea typeface="ＭＳ 明朝" panose="02020609040205080304" pitchFamily="17" charset="-128"/>
              <a:cs typeface="+mn-cs"/>
            </a:endParaRPr>
          </a:p>
        </p:txBody>
      </p:sp>
    </p:spTree>
    <p:extLst>
      <p:ext uri="{BB962C8B-B14F-4D97-AF65-F5344CB8AC3E}">
        <p14:creationId xmlns:p14="http://schemas.microsoft.com/office/powerpoint/2010/main" val="34241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15552" y="836712"/>
            <a:ext cx="9963968" cy="954107"/>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２－４．質疑応答終了＝１講演発表終了</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sp>
        <p:nvSpPr>
          <p:cNvPr id="10" name="テキスト ボックス 9">
            <a:extLst>
              <a:ext uri="{FF2B5EF4-FFF2-40B4-BE49-F238E27FC236}">
                <a16:creationId xmlns:a16="http://schemas.microsoft.com/office/drawing/2014/main" id="{4F3AA9B5-5BB0-46C6-8E1C-B76322BB169C}"/>
              </a:ext>
            </a:extLst>
          </p:cNvPr>
          <p:cNvSpPr txBox="1"/>
          <p:nvPr/>
        </p:nvSpPr>
        <p:spPr>
          <a:xfrm>
            <a:off x="4599992" y="3279710"/>
            <a:ext cx="914400" cy="91440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Verdana"/>
              <a:ea typeface="ＭＳ 明朝" panose="02020609040205080304" pitchFamily="17" charset="-128"/>
              <a:cs typeface="+mn-cs"/>
            </a:endParaRPr>
          </a:p>
        </p:txBody>
      </p:sp>
      <p:pic>
        <p:nvPicPr>
          <p:cNvPr id="3" name="図 2">
            <a:extLst>
              <a:ext uri="{FF2B5EF4-FFF2-40B4-BE49-F238E27FC236}">
                <a16:creationId xmlns:a16="http://schemas.microsoft.com/office/drawing/2014/main" id="{47805597-C312-41A0-B27B-5ED08F2F96A4}"/>
              </a:ext>
            </a:extLst>
          </p:cNvPr>
          <p:cNvPicPr>
            <a:picLocks noChangeAspect="1"/>
          </p:cNvPicPr>
          <p:nvPr/>
        </p:nvPicPr>
        <p:blipFill>
          <a:blip r:embed="rId2"/>
          <a:stretch>
            <a:fillRect/>
          </a:stretch>
        </p:blipFill>
        <p:spPr>
          <a:xfrm>
            <a:off x="200472" y="1497054"/>
            <a:ext cx="9345488" cy="5256837"/>
          </a:xfrm>
          <a:prstGeom prst="rect">
            <a:avLst/>
          </a:prstGeom>
        </p:spPr>
      </p:pic>
      <p:sp>
        <p:nvSpPr>
          <p:cNvPr id="5" name="正方形/長方形 4">
            <a:extLst>
              <a:ext uri="{FF2B5EF4-FFF2-40B4-BE49-F238E27FC236}">
                <a16:creationId xmlns:a16="http://schemas.microsoft.com/office/drawing/2014/main" id="{A7168615-98D8-4C5A-A6CB-6EBC2751CBF6}"/>
              </a:ext>
            </a:extLst>
          </p:cNvPr>
          <p:cNvSpPr/>
          <p:nvPr/>
        </p:nvSpPr>
        <p:spPr>
          <a:xfrm>
            <a:off x="7617296" y="1628800"/>
            <a:ext cx="1928664" cy="2448272"/>
          </a:xfrm>
          <a:prstGeom prst="rect">
            <a:avLst/>
          </a:prstGeom>
          <a:noFill/>
          <a:ln w="6032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EC6194F-1F7F-4BC9-82BF-A8BA18DBD80E}"/>
              </a:ext>
            </a:extLst>
          </p:cNvPr>
          <p:cNvSpPr/>
          <p:nvPr/>
        </p:nvSpPr>
        <p:spPr>
          <a:xfrm>
            <a:off x="9094780" y="1897874"/>
            <a:ext cx="288032" cy="28803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72E5D51-8498-45E5-83A8-C4BA116C7917}"/>
              </a:ext>
            </a:extLst>
          </p:cNvPr>
          <p:cNvSpPr txBox="1"/>
          <p:nvPr/>
        </p:nvSpPr>
        <p:spPr>
          <a:xfrm>
            <a:off x="3872880" y="2227400"/>
            <a:ext cx="3814770" cy="1169551"/>
          </a:xfrm>
          <a:prstGeom prst="rect">
            <a:avLst/>
          </a:prstGeom>
          <a:ln>
            <a:noFill/>
          </a:ln>
        </p:spPr>
        <p:txBody>
          <a:bodyPr wrap="square" rtlCol="0">
            <a:spAutoFit/>
          </a:bodyPr>
          <a:lstStyle/>
          <a:p>
            <a:r>
              <a:rPr kumimoji="1" lang="ja-JP" altLang="en-US" sz="1400" dirty="0">
                <a:solidFill>
                  <a:srgbClr val="FFC000"/>
                </a:solidFill>
              </a:rPr>
              <a:t>この例では参加者１人だが、実際の研究会ではここに全参加者リストが出ます。中から、当該発表者を</a:t>
            </a:r>
            <a:r>
              <a:rPr kumimoji="1" lang="en-US" altLang="ja-JP" sz="1400" dirty="0">
                <a:solidFill>
                  <a:srgbClr val="FFC000"/>
                </a:solidFill>
              </a:rPr>
              <a:t>[</a:t>
            </a:r>
            <a:r>
              <a:rPr kumimoji="1" lang="ja-JP" altLang="en-US" sz="1400" dirty="0">
                <a:solidFill>
                  <a:srgbClr val="FFC000"/>
                </a:solidFill>
              </a:rPr>
              <a:t>発表者</a:t>
            </a:r>
            <a:r>
              <a:rPr kumimoji="1" lang="en-US" altLang="ja-JP" sz="1400" dirty="0">
                <a:solidFill>
                  <a:srgbClr val="FFC000"/>
                </a:solidFill>
              </a:rPr>
              <a:t>]</a:t>
            </a:r>
            <a:r>
              <a:rPr kumimoji="1" lang="ja-JP" altLang="en-US" sz="1400" dirty="0">
                <a:solidFill>
                  <a:srgbClr val="FFC000"/>
                </a:solidFill>
              </a:rPr>
              <a:t>〇〇〇〇で見つけて、そのマイクマークに／が入っていればミュートになったことが確認できます。</a:t>
            </a:r>
          </a:p>
        </p:txBody>
      </p:sp>
    </p:spTree>
    <p:extLst>
      <p:ext uri="{BB962C8B-B14F-4D97-AF65-F5344CB8AC3E}">
        <p14:creationId xmlns:p14="http://schemas.microsoft.com/office/powerpoint/2010/main" val="335116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15552" y="836712"/>
            <a:ext cx="9963968" cy="6124754"/>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２－５．セッションの進行（発表２件目、３件目・・・）</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座長は、２件目、３件目、・・・、セッションの最後の発表まで、前述の発表進行を繰り返してください。</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a:defRPr/>
            </a:pPr>
            <a:r>
              <a:rPr lang="ja-JP" altLang="en-US" sz="2800" b="1" i="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２－６．セッションならびに研究会全体のクローズ</a:t>
            </a:r>
            <a:endParaRPr lang="en-US" altLang="ja-JP" sz="2800" b="1" i="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座長が担当したセッションの全発表が終了したら、ご発表者や質疑応答を頂いた方々への謝意として、拍手を行います。座長から、「本セッションで、日頃に研究成果をご発表いただいた発表者の皆様、また質疑応答いただきました皆様に感謝の意を込めまして、拍手で本セッションをクローズさせていただきます」と宣言頂くと、</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ZOOM</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の拍手機能にて各参加者</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window</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左上に拍手マークが出ると思います。１０秒ほど待って１セッションの終了とし、次のセッションの座長の方は、次セッションの開始時間を音声でアナウンスください。初日、２日目の最終セッションクローズ時は上記をアレンジ下さい。</a:t>
            </a:r>
            <a:endParaRPr kumimoji="1" lang="en-US" altLang="ja-JP" sz="280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spTree>
    <p:extLst>
      <p:ext uri="{BB962C8B-B14F-4D97-AF65-F5344CB8AC3E}">
        <p14:creationId xmlns:p14="http://schemas.microsoft.com/office/powerpoint/2010/main" val="77992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15552" y="836712"/>
            <a:ext cx="9963968" cy="4832092"/>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i="1" u="sng" noProof="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３</a:t>
            </a: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．座長・発表者へのお願い</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（１）発表者の方は、</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と</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PDF</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の両方をご準備ください。</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で不具合が発生した場合のバックアップとして、</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PDF</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化したファイルをご準備ください。</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（２）座長はマネージャとの連絡手段を共有してください。</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セッション実施時のマネージャは，調査専門委員会の幹事補佐（三菱電機 日高氏，日立製作所 中野氏）が担当します。連絡先は別途ご連絡いたします。マネージャの役割は、座長の通信不具合時（回線切断時など）のバックアップ、発表者の通信不具合時（回線切断時など）のバックアップモニタリング（座長が気づいていない場合は座長へ連絡するなど）。</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spTree>
    <p:extLst>
      <p:ext uri="{BB962C8B-B14F-4D97-AF65-F5344CB8AC3E}">
        <p14:creationId xmlns:p14="http://schemas.microsoft.com/office/powerpoint/2010/main" val="27647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15552" y="836712"/>
            <a:ext cx="9963968" cy="6124754"/>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i="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３</a:t>
            </a:r>
            <a:r>
              <a:rPr kumimoji="1" lang="ja-JP" altLang="en-US" sz="2800" b="1" i="1" u="sng"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座長・発表者へのお願い</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（３）座長－発表者間の緊急連絡手段の確保をお願いします。</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各座長は、発表者側の通信不具合（回線切断時など）の対応のため，担当セッション内の発表者と携帯電話など何らかの手段で連絡が取れるようにしておく。担当セッションの発表者の連絡先メールアドレスは、各座長から電気学会・事業サービス課の藤本さんに尋ねてください。その上で、座長から発表者に座長の電話番号を伝えるか、発表者の電話番号を入手するか、その他の連絡手段を選択するかは座長に一任します。その上で座長はその情報をマネジャーと共有ください。</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（４）研究会前日のリハーサルに参加してください。</a:t>
            </a:r>
            <a:endParaRPr kumimoji="1" lang="en-US" altLang="ja-JP"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9/2</a:t>
            </a:r>
            <a:r>
              <a:rPr kumimoji="1" lang="ja-JP" altLang="en-US"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に座長の</a:t>
            </a:r>
            <a:r>
              <a:rPr kumimoji="1" lang="en-US" altLang="ja-JP"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ZOOM</a:t>
            </a:r>
            <a:r>
              <a:rPr kumimoji="1" lang="ja-JP" altLang="en-US"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研究会リハーサルを行います。できる限りご参加頂き、事前確認・すり合わせをお願い</a:t>
            </a:r>
            <a:r>
              <a:rPr lang="ja-JP" altLang="en-US" sz="2800"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します。</a:t>
            </a:r>
            <a:r>
              <a:rPr lang="en-US" altLang="ja-JP" sz="2800"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ZOOM</a:t>
            </a:r>
            <a:r>
              <a:rPr lang="ja-JP" altLang="en-US" sz="2800"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アドレス等詳細</a:t>
            </a:r>
            <a:r>
              <a:rPr lang="ja-JP" altLang="en-US" sz="280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は別途ご案内</a:t>
            </a:r>
            <a:r>
              <a:rPr lang="ja-JP" altLang="en-US" sz="2800"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します。</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spTree>
    <p:extLst>
      <p:ext uri="{BB962C8B-B14F-4D97-AF65-F5344CB8AC3E}">
        <p14:creationId xmlns:p14="http://schemas.microsoft.com/office/powerpoint/2010/main" val="224801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はじめに</a:t>
            </a:r>
          </a:p>
        </p:txBody>
      </p:sp>
      <p:sp>
        <p:nvSpPr>
          <p:cNvPr id="34" name="テキスト ボックス 33"/>
          <p:cNvSpPr txBox="1"/>
          <p:nvPr/>
        </p:nvSpPr>
        <p:spPr>
          <a:xfrm>
            <a:off x="56456" y="836712"/>
            <a:ext cx="9963968" cy="6124754"/>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ZOOM</a:t>
            </a: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によるオンライン研究会について</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できる限り、従来の集会型研究会と同様に進めます。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座長によるセッション進行の下、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発表者の持ち時間は１件当たり２０分で、</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第１鈴１</a:t>
            </a: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２</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分</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第２鈴１５分（発表終了）</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第</a:t>
            </a: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３鈴２０分（質疑応答終了）</a:t>
            </a:r>
            <a:endParaRPr lang="en-US" altLang="ja-JP"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を目安にご発表を行っていただきます。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以降、座長と発表者の</a:t>
            </a:r>
            <a:r>
              <a:rPr lang="en-US" altLang="ja-JP"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ZOOM</a:t>
            </a: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操作方法、注意事項などを説明します。発表者は座長の作業部分も併せて読み、座長の進行・動きを併せて理解しておいてください。</a:t>
            </a:r>
            <a:r>
              <a:rPr lang="ja-JP" altLang="en-US" sz="2800" b="1" dirty="0">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なお、研究会開始前スライドを予め読んで頂いていることを前提とします。</a:t>
            </a:r>
            <a:endParaRPr kumimoji="1" lang="en-US" altLang="ja-JP" sz="2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264801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座長＆発表者マニュアル</a:t>
            </a:r>
          </a:p>
        </p:txBody>
      </p:sp>
      <p:sp>
        <p:nvSpPr>
          <p:cNvPr id="34" name="テキスト ボックス 33"/>
          <p:cNvSpPr txBox="1"/>
          <p:nvPr/>
        </p:nvSpPr>
        <p:spPr>
          <a:xfrm>
            <a:off x="-29340" y="836712"/>
            <a:ext cx="9963968" cy="5693866"/>
          </a:xfrm>
          <a:prstGeom prst="rect">
            <a:avLst/>
          </a:prstGeom>
          <a:ln>
            <a:noFill/>
          </a:ln>
        </p:spPr>
        <p:txBody>
          <a:bodyPr wrap="square" rtlCol="0">
            <a:spAutoFit/>
          </a:bodyPr>
          <a:lstStyle/>
          <a:p>
            <a:r>
              <a:rPr lang="ja-JP" altLang="en-US" sz="2800" b="1" dirty="0">
                <a:solidFill>
                  <a:prstClr val="black"/>
                </a:solidFill>
                <a:latin typeface="+mj-ea"/>
                <a:ea typeface="+mj-ea"/>
                <a:cs typeface="Arial" panose="020B0604020202020204" pitchFamily="34" charset="0"/>
              </a:rPr>
              <a:t>　まず冒頭、「電磁界解析の先進技術応用調査専門委員会」委員長の松尾先生より、経緯説明を含めて開会の挨拶があります。この後、当日の最初のセッション座長にバトンタッチしますので、座長の方は従来研究会同様、セッションを開始してください。</a:t>
            </a:r>
            <a:endParaRPr lang="en-US" altLang="ja-JP" sz="2800" b="1" dirty="0">
              <a:solidFill>
                <a:prstClr val="black"/>
              </a:solidFill>
              <a:latin typeface="+mj-ea"/>
              <a:ea typeface="+mj-ea"/>
              <a:cs typeface="Arial" panose="020B0604020202020204" pitchFamily="34" charset="0"/>
            </a:endParaRPr>
          </a:p>
          <a:p>
            <a:r>
              <a:rPr lang="ja-JP" altLang="en-US" sz="2800" b="1" i="1" u="sng" dirty="0">
                <a:solidFill>
                  <a:prstClr val="black"/>
                </a:solidFill>
                <a:latin typeface="+mj-ea"/>
                <a:ea typeface="+mj-ea"/>
                <a:cs typeface="Arial" panose="020B0604020202020204" pitchFamily="34" charset="0"/>
              </a:rPr>
              <a:t>１．座長によるセッション開始</a:t>
            </a:r>
            <a:endParaRPr lang="en-US" altLang="ja-JP" sz="2800" b="1" i="1" u="sng" dirty="0">
              <a:solidFill>
                <a:prstClr val="black"/>
              </a:solidFill>
              <a:latin typeface="+mj-ea"/>
              <a:ea typeface="+mj-ea"/>
              <a:cs typeface="Arial" panose="020B0604020202020204" pitchFamily="34" charset="0"/>
            </a:endParaRPr>
          </a:p>
          <a:p>
            <a:r>
              <a:rPr lang="ja-JP" altLang="en-US" sz="2800" b="1" dirty="0">
                <a:solidFill>
                  <a:prstClr val="black"/>
                </a:solidFill>
                <a:latin typeface="+mj-ea"/>
                <a:ea typeface="+mj-ea"/>
                <a:cs typeface="Arial" panose="020B0604020202020204" pitchFamily="34" charset="0"/>
              </a:rPr>
              <a:t>　セッション名、自己紹介をしてください。発表・質疑応答時間スケジュールならびに、発表後の質疑応答はチャットで受け付け、座長が質問者を指名してから、質問者はミュート解除して質問をお願いしますとお伝えください。</a:t>
            </a:r>
            <a:endParaRPr lang="en-US" altLang="ja-JP" sz="2800" b="1" dirty="0">
              <a:solidFill>
                <a:prstClr val="black"/>
              </a:solidFill>
              <a:latin typeface="+mj-ea"/>
              <a:ea typeface="+mj-ea"/>
              <a:cs typeface="Arial" panose="020B0604020202020204" pitchFamily="34" charset="0"/>
            </a:endParaRPr>
          </a:p>
          <a:p>
            <a:r>
              <a:rPr lang="ja-JP" altLang="en-US" sz="2800" b="1" dirty="0">
                <a:solidFill>
                  <a:prstClr val="black"/>
                </a:solidFill>
                <a:latin typeface="+mj-ea"/>
                <a:ea typeface="+mj-ea"/>
                <a:cs typeface="Arial" panose="020B0604020202020204" pitchFamily="34" charset="0"/>
              </a:rPr>
              <a:t>　ここまでの作業は全て口頭で結構です。なお、開会の挨拶を研究会開始時間の５分前から開始して、座長の説明を終えた時点で、概ね開始時間定刻になるようにお進めください。</a:t>
            </a:r>
            <a:endParaRPr lang="en-US" altLang="ja-JP" sz="2800" b="1" dirty="0">
              <a:solidFill>
                <a:prstClr val="black"/>
              </a:solidFill>
              <a:latin typeface="+mj-ea"/>
              <a:ea typeface="+mj-ea"/>
              <a:cs typeface="Arial" panose="020B0604020202020204" pitchFamily="34" charset="0"/>
            </a:endParaRPr>
          </a:p>
        </p:txBody>
      </p:sp>
    </p:spTree>
    <p:extLst>
      <p:ext uri="{BB962C8B-B14F-4D97-AF65-F5344CB8AC3E}">
        <p14:creationId xmlns:p14="http://schemas.microsoft.com/office/powerpoint/2010/main" val="417358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座長＆発表者マニュアル</a:t>
            </a:r>
          </a:p>
        </p:txBody>
      </p:sp>
      <p:sp>
        <p:nvSpPr>
          <p:cNvPr id="34" name="テキスト ボックス 33"/>
          <p:cNvSpPr txBox="1"/>
          <p:nvPr/>
        </p:nvSpPr>
        <p:spPr>
          <a:xfrm>
            <a:off x="-29340" y="836712"/>
            <a:ext cx="9963968" cy="5693866"/>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２．発表者による論文発表</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前述のセッション開始に引き続いて、座長より発表者の「論文題目」、「発表者 所属・指名</a:t>
            </a: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」の紹介があり、座長から「それではご発表お願いします。」という誘導があります。誘導後、発表者の方はご発表の準備をお願いします。</a:t>
            </a:r>
            <a:endParaRPr lang="en-US" altLang="ja-JP"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ご発表に先立ち、発表スライドの投影準備をお願いします。</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ZOOM</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研究会でのスライドの投影とは、発表者の</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PC</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上で起動している</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の画面を研究会全参加者で画面共有することです。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b="1" i="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２－１．</a:t>
            </a:r>
            <a:r>
              <a:rPr lang="en-US" altLang="ja-JP" sz="2800" b="1" i="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PPT</a:t>
            </a:r>
            <a:r>
              <a:rPr lang="ja-JP" altLang="en-US" sz="2800" b="1" i="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画面共有（操作方法）</a:t>
            </a:r>
            <a:endParaRPr lang="en-US" altLang="ja-JP" sz="2800" b="1" i="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514350" lvl="0" indent="-514350">
              <a:buFont typeface="+mj-ea"/>
              <a:buAutoNum type="circleNumDbPlain"/>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画面共有前に、ご自身の</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PC</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上で</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発表スライド（</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PPT</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や</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PDF</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など）を</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起動しておいてください。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2" name="図 1">
            <a:extLst>
              <a:ext uri="{FF2B5EF4-FFF2-40B4-BE49-F238E27FC236}">
                <a16:creationId xmlns:a16="http://schemas.microsoft.com/office/drawing/2014/main" id="{6E6E78D1-905B-4A41-9DE2-D6C1AEB3955E}"/>
              </a:ext>
            </a:extLst>
          </p:cNvPr>
          <p:cNvPicPr>
            <a:picLocks noChangeAspect="1"/>
          </p:cNvPicPr>
          <p:nvPr/>
        </p:nvPicPr>
        <p:blipFill>
          <a:blip r:embed="rId2"/>
          <a:stretch>
            <a:fillRect/>
          </a:stretch>
        </p:blipFill>
        <p:spPr>
          <a:xfrm>
            <a:off x="6033120" y="4631204"/>
            <a:ext cx="3712411" cy="2088232"/>
          </a:xfrm>
          <a:prstGeom prst="rect">
            <a:avLst/>
          </a:prstGeom>
        </p:spPr>
      </p:pic>
    </p:spTree>
    <p:extLst>
      <p:ext uri="{BB962C8B-B14F-4D97-AF65-F5344CB8AC3E}">
        <p14:creationId xmlns:p14="http://schemas.microsoft.com/office/powerpoint/2010/main" val="337726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座長＆発表者マニュアル</a:t>
            </a:r>
          </a:p>
        </p:txBody>
      </p:sp>
      <p:sp>
        <p:nvSpPr>
          <p:cNvPr id="34" name="テキスト ボックス 33"/>
          <p:cNvSpPr txBox="1"/>
          <p:nvPr/>
        </p:nvSpPr>
        <p:spPr>
          <a:xfrm>
            <a:off x="-29340" y="836712"/>
            <a:ext cx="9963968" cy="954107"/>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２－１．</a:t>
            </a:r>
            <a:r>
              <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画面共有（操作方法）</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startAt="2"/>
              <a:tabLst/>
              <a:defRPr/>
            </a:pPr>
            <a:r>
              <a:rPr kumimoji="1" lang="en-US" altLang="ja-JP" sz="280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ZOOM</a:t>
            </a:r>
            <a:r>
              <a:rPr kumimoji="1" lang="ja-JP" altLang="en-US" sz="280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画面に戻り、下部の画面共有をクリック。</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3" name="図 2">
            <a:extLst>
              <a:ext uri="{FF2B5EF4-FFF2-40B4-BE49-F238E27FC236}">
                <a16:creationId xmlns:a16="http://schemas.microsoft.com/office/drawing/2014/main" id="{6FE722AA-5289-4983-8C5D-6C96A39E55FE}"/>
              </a:ext>
            </a:extLst>
          </p:cNvPr>
          <p:cNvPicPr>
            <a:picLocks noChangeAspect="1"/>
          </p:cNvPicPr>
          <p:nvPr/>
        </p:nvPicPr>
        <p:blipFill>
          <a:blip r:embed="rId2"/>
          <a:stretch>
            <a:fillRect/>
          </a:stretch>
        </p:blipFill>
        <p:spPr>
          <a:xfrm>
            <a:off x="704528" y="1752446"/>
            <a:ext cx="8885866" cy="4998300"/>
          </a:xfrm>
          <a:prstGeom prst="rect">
            <a:avLst/>
          </a:prstGeom>
        </p:spPr>
      </p:pic>
      <p:sp>
        <p:nvSpPr>
          <p:cNvPr id="4" name="楕円 3">
            <a:extLst>
              <a:ext uri="{FF2B5EF4-FFF2-40B4-BE49-F238E27FC236}">
                <a16:creationId xmlns:a16="http://schemas.microsoft.com/office/drawing/2014/main" id="{B19D5A01-3DEA-4CB1-99B4-390977B5E2BA}"/>
              </a:ext>
            </a:extLst>
          </p:cNvPr>
          <p:cNvSpPr/>
          <p:nvPr/>
        </p:nvSpPr>
        <p:spPr>
          <a:xfrm>
            <a:off x="5129705" y="6034367"/>
            <a:ext cx="576064" cy="57606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B1539A43-64A7-4756-AEB5-70F5200F1183}"/>
              </a:ext>
            </a:extLst>
          </p:cNvPr>
          <p:cNvCxnSpPr/>
          <p:nvPr/>
        </p:nvCxnSpPr>
        <p:spPr>
          <a:xfrm flipH="1">
            <a:off x="5529064" y="5517232"/>
            <a:ext cx="360040" cy="50405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8DCE0D0C-B33A-41EC-B9D7-72E7512EECB6}"/>
              </a:ext>
            </a:extLst>
          </p:cNvPr>
          <p:cNvSpPr txBox="1"/>
          <p:nvPr/>
        </p:nvSpPr>
        <p:spPr>
          <a:xfrm>
            <a:off x="5705769" y="5147900"/>
            <a:ext cx="1872208" cy="369332"/>
          </a:xfrm>
          <a:prstGeom prst="rect">
            <a:avLst/>
          </a:prstGeom>
          <a:ln>
            <a:noFill/>
          </a:ln>
        </p:spPr>
        <p:txBody>
          <a:bodyPr wrap="square" rtlCol="0">
            <a:spAutoFit/>
          </a:bodyPr>
          <a:lstStyle/>
          <a:p>
            <a:r>
              <a:rPr kumimoji="1" lang="ja-JP" altLang="en-US" dirty="0">
                <a:solidFill>
                  <a:srgbClr val="FFFF00"/>
                </a:solidFill>
              </a:rPr>
              <a:t>ここをクリック。</a:t>
            </a:r>
          </a:p>
        </p:txBody>
      </p:sp>
    </p:spTree>
    <p:extLst>
      <p:ext uri="{BB962C8B-B14F-4D97-AF65-F5344CB8AC3E}">
        <p14:creationId xmlns:p14="http://schemas.microsoft.com/office/powerpoint/2010/main" val="53515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49A5B2-C7CB-48FF-8D58-DA990D768D86}"/>
              </a:ext>
            </a:extLst>
          </p:cNvPr>
          <p:cNvPicPr>
            <a:picLocks noChangeAspect="1"/>
          </p:cNvPicPr>
          <p:nvPr/>
        </p:nvPicPr>
        <p:blipFill rotWithShape="1">
          <a:blip r:embed="rId2"/>
          <a:srcRect t="21203"/>
          <a:stretch/>
        </p:blipFill>
        <p:spPr>
          <a:xfrm>
            <a:off x="201356" y="2652594"/>
            <a:ext cx="9502575" cy="4211848"/>
          </a:xfrm>
          <a:prstGeom prst="rect">
            <a:avLst/>
          </a:prstGeom>
        </p:spPr>
      </p:pic>
      <p:sp>
        <p:nvSpPr>
          <p:cNvPr id="4" name="テキスト ボックス 3">
            <a:extLst>
              <a:ext uri="{FF2B5EF4-FFF2-40B4-BE49-F238E27FC236}">
                <a16:creationId xmlns:a16="http://schemas.microsoft.com/office/drawing/2014/main" id="{103B070A-B746-41D7-97BB-5A9AAF8FA402}"/>
              </a:ext>
            </a:extLst>
          </p:cNvPr>
          <p:cNvSpPr txBox="1"/>
          <p:nvPr/>
        </p:nvSpPr>
        <p:spPr>
          <a:xfrm>
            <a:off x="-29340" y="836712"/>
            <a:ext cx="9963968" cy="1815882"/>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２－１．</a:t>
            </a:r>
            <a:r>
              <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画面共有（操作方法）</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startAt="3"/>
              <a:tabLst/>
              <a:defRPr/>
            </a:pPr>
            <a:r>
              <a:rPr kumimoji="1" lang="ja-JP" altLang="en-US" sz="280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2800"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「共有するウィンドウまたはアプリケーションの選択」ウィンドウ</a:t>
            </a:r>
            <a:r>
              <a:rPr kumimoji="1" lang="ja-JP" altLang="en-US" sz="280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が立ち上がるので、①で起動した</a:t>
            </a:r>
            <a:r>
              <a:rPr kumimoji="1" lang="en-US" altLang="ja-JP" sz="2800"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のウィンドウを選択</a:t>
            </a:r>
            <a:r>
              <a:rPr kumimoji="1" lang="ja-JP" altLang="en-US" sz="280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して、右下の</a:t>
            </a:r>
            <a:r>
              <a:rPr kumimoji="1" lang="ja-JP" altLang="en-US" sz="2800" strike="noStrike" kern="1200" cap="none" spc="0" normalizeH="0" baseline="0" noProof="0" dirty="0">
                <a:ln>
                  <a:noFill/>
                </a:ln>
                <a:solidFill>
                  <a:srgbClr val="33CC33"/>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共有ボタン</a:t>
            </a:r>
            <a:r>
              <a:rPr kumimoji="1" lang="ja-JP" altLang="en-US" sz="280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を押す。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3" name="正方形/長方形 2">
            <a:extLst>
              <a:ext uri="{FF2B5EF4-FFF2-40B4-BE49-F238E27FC236}">
                <a16:creationId xmlns:a16="http://schemas.microsoft.com/office/drawing/2014/main" id="{B934C0C1-557A-48A4-9DAD-3ADED57E3187}"/>
              </a:ext>
            </a:extLst>
          </p:cNvPr>
          <p:cNvSpPr/>
          <p:nvPr/>
        </p:nvSpPr>
        <p:spPr>
          <a:xfrm>
            <a:off x="1919786" y="2661096"/>
            <a:ext cx="6057549" cy="273936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76858AA-8A1A-4E8C-A781-89485DE26907}"/>
              </a:ext>
            </a:extLst>
          </p:cNvPr>
          <p:cNvSpPr/>
          <p:nvPr/>
        </p:nvSpPr>
        <p:spPr>
          <a:xfrm>
            <a:off x="3460312" y="4145343"/>
            <a:ext cx="1440159" cy="1016496"/>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E0743AD-FC57-4B61-8371-6DE74302810F}"/>
              </a:ext>
            </a:extLst>
          </p:cNvPr>
          <p:cNvSpPr/>
          <p:nvPr/>
        </p:nvSpPr>
        <p:spPr>
          <a:xfrm>
            <a:off x="7220760" y="5202644"/>
            <a:ext cx="648073" cy="206316"/>
          </a:xfrm>
          <a:prstGeom prst="rect">
            <a:avLst/>
          </a:prstGeom>
          <a:noFill/>
          <a:ln w="381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A771DED3-9733-4341-8EEE-46D05F9D7F17}"/>
              </a:ext>
            </a:extLst>
          </p:cNvPr>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座長＆発表者マニュアル</a:t>
            </a:r>
          </a:p>
        </p:txBody>
      </p:sp>
    </p:spTree>
    <p:extLst>
      <p:ext uri="{BB962C8B-B14F-4D97-AF65-F5344CB8AC3E}">
        <p14:creationId xmlns:p14="http://schemas.microsoft.com/office/powerpoint/2010/main" val="19145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688671E-3401-49AB-9A5A-7668E49CEC7A}"/>
              </a:ext>
            </a:extLst>
          </p:cNvPr>
          <p:cNvPicPr>
            <a:picLocks noChangeAspect="1"/>
          </p:cNvPicPr>
          <p:nvPr/>
        </p:nvPicPr>
        <p:blipFill>
          <a:blip r:embed="rId2"/>
          <a:stretch>
            <a:fillRect/>
          </a:stretch>
        </p:blipFill>
        <p:spPr>
          <a:xfrm>
            <a:off x="200472" y="2790053"/>
            <a:ext cx="7041232" cy="3960693"/>
          </a:xfrm>
          <a:prstGeom prst="rect">
            <a:avLst/>
          </a:prstGeom>
        </p:spPr>
      </p:pic>
      <p:sp>
        <p:nvSpPr>
          <p:cNvPr id="4" name="テキスト ボックス 3">
            <a:extLst>
              <a:ext uri="{FF2B5EF4-FFF2-40B4-BE49-F238E27FC236}">
                <a16:creationId xmlns:a16="http://schemas.microsoft.com/office/drawing/2014/main" id="{103B070A-B746-41D7-97BB-5A9AAF8FA402}"/>
              </a:ext>
            </a:extLst>
          </p:cNvPr>
          <p:cNvSpPr txBox="1"/>
          <p:nvPr/>
        </p:nvSpPr>
        <p:spPr>
          <a:xfrm>
            <a:off x="-29340" y="836712"/>
            <a:ext cx="9963968" cy="1815882"/>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２－１．</a:t>
            </a:r>
            <a:r>
              <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画面共有（操作方法）</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startAt="4"/>
              <a:tabLst/>
              <a:defRPr/>
            </a:pPr>
            <a:r>
              <a:rPr kumimoji="1" lang="ja-JP" altLang="en-US"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ご自身の</a:t>
            </a:r>
            <a:r>
              <a:rPr kumimoji="1" lang="en-US" altLang="ja-JP"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PC</a:t>
            </a:r>
            <a:r>
              <a:rPr kumimoji="1" lang="ja-JP" altLang="en-US"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画面が以下の画面になれば、</a:t>
            </a:r>
            <a:r>
              <a:rPr kumimoji="1" lang="en-US" altLang="ja-JP"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ZOOM</a:t>
            </a:r>
            <a:r>
              <a:rPr kumimoji="1" lang="ja-JP" altLang="en-US"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研究会全体での画面共有完了です。この状態になったことを確認の上、座長に「画面共有できていますか？」と確認して下さい。</a:t>
            </a:r>
            <a:endParaRPr kumimoji="1" lang="en-US" altLang="ja-JP" sz="2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1" name="吹き出し: 角を丸めた四角形 10">
            <a:extLst>
              <a:ext uri="{FF2B5EF4-FFF2-40B4-BE49-F238E27FC236}">
                <a16:creationId xmlns:a16="http://schemas.microsoft.com/office/drawing/2014/main" id="{BC6C56F4-9C2E-428C-8F06-763251E5CF45}"/>
              </a:ext>
            </a:extLst>
          </p:cNvPr>
          <p:cNvSpPr/>
          <p:nvPr/>
        </p:nvSpPr>
        <p:spPr>
          <a:xfrm>
            <a:off x="1728192" y="5440070"/>
            <a:ext cx="6465168" cy="742276"/>
          </a:xfrm>
          <a:prstGeom prst="wedgeRoundRectCallout">
            <a:avLst>
              <a:gd name="adj1" fmla="val -15448"/>
              <a:gd name="adj2" fmla="val -371471"/>
              <a:gd name="adj3" fmla="val 16667"/>
            </a:avLst>
          </a:prstGeom>
          <a:noFill/>
          <a:ln w="666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38ADC373-8890-4C3F-9166-9EADA6B00ED8}"/>
              </a:ext>
            </a:extLst>
          </p:cNvPr>
          <p:cNvPicPr>
            <a:picLocks noChangeAspect="1"/>
          </p:cNvPicPr>
          <p:nvPr/>
        </p:nvPicPr>
        <p:blipFill rotWithShape="1">
          <a:blip r:embed="rId3"/>
          <a:srcRect l="23412" t="-958" r="22389" b="90038"/>
          <a:stretch/>
        </p:blipFill>
        <p:spPr>
          <a:xfrm>
            <a:off x="1772646" y="5462266"/>
            <a:ext cx="6360707" cy="720080"/>
          </a:xfrm>
          <a:prstGeom prst="rect">
            <a:avLst/>
          </a:prstGeom>
        </p:spPr>
      </p:pic>
      <p:sp>
        <p:nvSpPr>
          <p:cNvPr id="14" name="楕円 13">
            <a:extLst>
              <a:ext uri="{FF2B5EF4-FFF2-40B4-BE49-F238E27FC236}">
                <a16:creationId xmlns:a16="http://schemas.microsoft.com/office/drawing/2014/main" id="{43C73067-EA1A-47DD-810B-E5D21EF260B5}"/>
              </a:ext>
            </a:extLst>
          </p:cNvPr>
          <p:cNvSpPr/>
          <p:nvPr/>
        </p:nvSpPr>
        <p:spPr>
          <a:xfrm>
            <a:off x="1928664" y="5262992"/>
            <a:ext cx="1008112" cy="953146"/>
          </a:xfrm>
          <a:prstGeom prst="ellipse">
            <a:avLst/>
          </a:prstGeom>
          <a:noFill/>
          <a:ln w="635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FA236D-0DEA-47F3-9509-F4C50BF58635}"/>
              </a:ext>
            </a:extLst>
          </p:cNvPr>
          <p:cNvSpPr txBox="1"/>
          <p:nvPr/>
        </p:nvSpPr>
        <p:spPr>
          <a:xfrm>
            <a:off x="7397722" y="3464530"/>
            <a:ext cx="2463824" cy="1815882"/>
          </a:xfrm>
          <a:prstGeom prst="rect">
            <a:avLst/>
          </a:prstGeom>
          <a:ln>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a:ln>
                  <a:noFill/>
                </a:ln>
                <a:solidFill>
                  <a:srgbClr val="33CC33"/>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確認する際、</a:t>
            </a:r>
            <a:r>
              <a:rPr lang="ja-JP" altLang="en-US" sz="2800" dirty="0">
                <a:solidFill>
                  <a:srgbClr val="33CC33"/>
                </a:solidFill>
                <a:latin typeface="ＭＳ ゴシック" panose="020B0609070205080204" pitchFamily="49" charset="-128"/>
                <a:ea typeface="ＭＳ ゴシック" panose="020B0609070205080204" pitchFamily="49" charset="-128"/>
                <a:cs typeface="Arial" panose="020B0604020202020204" pitchFamily="34" charset="0"/>
              </a:rPr>
              <a:t>ミュートを解除してください。</a:t>
            </a:r>
            <a:endParaRPr kumimoji="1" lang="en-US" altLang="ja-JP" sz="2800" b="1" i="0" u="none" strike="noStrike" kern="1200" cap="none" spc="0" normalizeH="0" baseline="0" noProof="0" dirty="0">
              <a:ln>
                <a:noFill/>
              </a:ln>
              <a:solidFill>
                <a:srgbClr val="33CC33"/>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17" name="直線矢印コネクタ 16">
            <a:extLst>
              <a:ext uri="{FF2B5EF4-FFF2-40B4-BE49-F238E27FC236}">
                <a16:creationId xmlns:a16="http://schemas.microsoft.com/office/drawing/2014/main" id="{589EFEE1-17FE-4950-A226-82CD517490CE}"/>
              </a:ext>
            </a:extLst>
          </p:cNvPr>
          <p:cNvCxnSpPr/>
          <p:nvPr/>
        </p:nvCxnSpPr>
        <p:spPr>
          <a:xfrm flipH="1">
            <a:off x="2936776" y="4293096"/>
            <a:ext cx="4536504" cy="1224136"/>
          </a:xfrm>
          <a:prstGeom prst="straightConnector1">
            <a:avLst/>
          </a:prstGeom>
          <a:ln>
            <a:solidFill>
              <a:srgbClr val="33CC33"/>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タイトル 1">
            <a:extLst>
              <a:ext uri="{FF2B5EF4-FFF2-40B4-BE49-F238E27FC236}">
                <a16:creationId xmlns:a16="http://schemas.microsoft.com/office/drawing/2014/main" id="{C84DEC8B-CF60-4ED1-A331-7F52527A3C6F}"/>
              </a:ext>
            </a:extLst>
          </p:cNvPr>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座長＆発表者マニュアル</a:t>
            </a:r>
          </a:p>
        </p:txBody>
      </p:sp>
    </p:spTree>
    <p:extLst>
      <p:ext uri="{BB962C8B-B14F-4D97-AF65-F5344CB8AC3E}">
        <p14:creationId xmlns:p14="http://schemas.microsoft.com/office/powerpoint/2010/main" val="139175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29340" y="836712"/>
            <a:ext cx="9963968" cy="2246769"/>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２－１．</a:t>
            </a:r>
            <a:r>
              <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PPT</a:t>
            </a: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画面共有（操作方法）</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startAt="5"/>
              <a:tabLst/>
              <a:defRPr/>
            </a:pPr>
            <a:r>
              <a:rPr kumimoji="1" lang="ja-JP" altLang="en-US"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座長から「</a:t>
            </a:r>
            <a:r>
              <a:rPr kumimoji="1" lang="en-US" altLang="ja-JP"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OK</a:t>
            </a:r>
            <a:r>
              <a:rPr kumimoji="1" lang="ja-JP" altLang="en-US"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です」と回答を得たら、次に</a:t>
            </a:r>
            <a:r>
              <a:rPr lang="en-US" altLang="ja-JP" sz="2800" dirty="0">
                <a:latin typeface="ＭＳ ゴシック" panose="020B0609070205080204" pitchFamily="49" charset="-128"/>
                <a:ea typeface="ＭＳ ゴシック" panose="020B0609070205080204" pitchFamily="49" charset="-128"/>
                <a:cs typeface="Arial" panose="020B0604020202020204" pitchFamily="34" charset="0"/>
              </a:rPr>
              <a:t>PC</a:t>
            </a:r>
            <a:r>
              <a:rPr lang="ja-JP" altLang="en-US" sz="2800" dirty="0">
                <a:latin typeface="ＭＳ ゴシック" panose="020B0609070205080204" pitchFamily="49" charset="-128"/>
                <a:ea typeface="ＭＳ ゴシック" panose="020B0609070205080204" pitchFamily="49" charset="-128"/>
                <a:cs typeface="Arial" panose="020B0604020202020204" pitchFamily="34" charset="0"/>
              </a:rPr>
              <a:t>画面上でスライドショーに切替ください。切替えると以下の画面になります。ここで再度、</a:t>
            </a:r>
            <a:r>
              <a:rPr kumimoji="1" lang="ja-JP" altLang="en-US" sz="2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座長に「画面に異常はないですか？」と確認して下さい。</a:t>
            </a:r>
            <a:endParaRPr kumimoji="1" lang="en-US" altLang="ja-JP" sz="2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2" name="図 1">
            <a:extLst>
              <a:ext uri="{FF2B5EF4-FFF2-40B4-BE49-F238E27FC236}">
                <a16:creationId xmlns:a16="http://schemas.microsoft.com/office/drawing/2014/main" id="{DCED19D3-2BC0-401C-9B74-D534C68015A5}"/>
              </a:ext>
            </a:extLst>
          </p:cNvPr>
          <p:cNvPicPr>
            <a:picLocks noChangeAspect="1"/>
          </p:cNvPicPr>
          <p:nvPr/>
        </p:nvPicPr>
        <p:blipFill>
          <a:blip r:embed="rId2"/>
          <a:stretch>
            <a:fillRect/>
          </a:stretch>
        </p:blipFill>
        <p:spPr>
          <a:xfrm>
            <a:off x="1712640" y="3063311"/>
            <a:ext cx="6555440" cy="3687435"/>
          </a:xfrm>
          <a:prstGeom prst="rect">
            <a:avLst/>
          </a:prstGeom>
        </p:spPr>
      </p:pic>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座長＆発表者マニュアル</a:t>
            </a:r>
          </a:p>
        </p:txBody>
      </p:sp>
    </p:spTree>
    <p:extLst>
      <p:ext uri="{BB962C8B-B14F-4D97-AF65-F5344CB8AC3E}">
        <p14:creationId xmlns:p14="http://schemas.microsoft.com/office/powerpoint/2010/main" val="221845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3B070A-B746-41D7-97BB-5A9AAF8FA402}"/>
              </a:ext>
            </a:extLst>
          </p:cNvPr>
          <p:cNvSpPr txBox="1"/>
          <p:nvPr/>
        </p:nvSpPr>
        <p:spPr>
          <a:xfrm>
            <a:off x="-29340" y="836712"/>
            <a:ext cx="9963968" cy="5970865"/>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２－２．発表者 発表開始</a:t>
            </a:r>
            <a:endParaRPr kumimoji="1" lang="en-US" altLang="ja-JP" sz="2800" b="1" i="1"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座長から「</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OK</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です」と回答を得たら、発表者は発表を開始してください。スライドショー切り替え時に問題を生じることがあります。この場合、座長は発表者に「スライドショーを解除し、編集画面のまま（前頁スライド）で発表してください」と指示し、編集画面で発表開始させてください。</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発表開始後、座長ご自身あるいはマネージャは</a:t>
            </a:r>
            <a:r>
              <a:rPr kumimoji="1" lang="ja-JP" altLang="en-US"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タイマーアプリ</a:t>
            </a:r>
            <a:r>
              <a:rPr kumimoji="1" lang="ja-JP" altLang="en-US" sz="2800" b="0" i="0" u="none" strike="noStrike" kern="1200" cap="none" spc="0" normalizeH="0" baseline="3000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（参考）</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などで時間管理を始めて下さい。</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タイマーアプリは、座長ご自身あるいはマネージャのスマホに予めダウンロードしておいて下さい。スマホ側で音が鳴りますので、</a:t>
            </a:r>
            <a:r>
              <a:rPr kumimoji="1" lang="ja-JP" altLang="en-US" sz="280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その音が</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座長ご自身あるいはマネージャの</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PC</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のスピーカーを介して、研究会</a:t>
            </a:r>
            <a:r>
              <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ZOOM</a:t>
            </a:r>
            <a:r>
              <a:rPr lang="ja-JP" altLang="en-US"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会場に周知されます。座長、マネージャはミュートの解除を忘れないでください。</a:t>
            </a:r>
            <a:endParaRPr lang="en-US" altLang="ja-JP" sz="28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kumimoji="1" lang="ja-JP" altLang="en-US"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（参考）タイマーアプリ例：</a:t>
            </a:r>
            <a:r>
              <a:rPr lang="en-US" altLang="ja-JP"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Google</a:t>
            </a:r>
            <a:r>
              <a:rPr lang="ja-JP" altLang="en-US"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play</a:t>
            </a:r>
            <a:r>
              <a:rPr lang="ja-JP" altLang="en-US" dirty="0">
                <a:solidFill>
                  <a:srgbClr val="0000FF"/>
                </a:solidFill>
                <a:latin typeface="ＭＳ ゴシック" panose="020B0609070205080204" pitchFamily="49" charset="-128"/>
                <a:ea typeface="ＭＳ ゴシック" panose="020B0609070205080204" pitchFamily="49" charset="-128"/>
                <a:cs typeface="Arial" panose="020B0604020202020204" pitchFamily="34" charset="0"/>
              </a:rPr>
              <a:t>で、「プレゼンタイマ」、「プレゼンベル究」など</a:t>
            </a:r>
            <a:endParaRPr kumimoji="1" lang="en-US" altLang="ja-JP"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タイトル 1">
            <a:extLst>
              <a:ext uri="{FF2B5EF4-FFF2-40B4-BE49-F238E27FC236}">
                <a16:creationId xmlns:a16="http://schemas.microsoft.com/office/drawing/2014/main" id="{2CCE02D2-16B0-4DF2-AE65-8FCE01BC5CF8}"/>
              </a:ext>
            </a:extLst>
          </p:cNvPr>
          <p:cNvSpPr txBox="1">
            <a:spLocks/>
          </p:cNvSpPr>
          <p:nvPr/>
        </p:nvSpPr>
        <p:spPr>
          <a:xfrm>
            <a:off x="272480" y="77639"/>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charset="0"/>
                <a:cs typeface="Times New Roman" panose="02020603050405020304" pitchFamily="18" charset="0"/>
              </a:rPr>
              <a:t>座長＆発表者マニュアル</a:t>
            </a:r>
          </a:p>
        </p:txBody>
      </p:sp>
    </p:spTree>
    <p:extLst>
      <p:ext uri="{BB962C8B-B14F-4D97-AF65-F5344CB8AC3E}">
        <p14:creationId xmlns:p14="http://schemas.microsoft.com/office/powerpoint/2010/main" val="3088258532"/>
      </p:ext>
    </p:extLst>
  </p:cSld>
  <p:clrMapOvr>
    <a:masterClrMapping/>
  </p:clrMapOvr>
</p:sld>
</file>

<file path=ppt/theme/theme1.xml><?xml version="1.0" encoding="utf-8"?>
<a:theme xmlns:a="http://schemas.openxmlformats.org/drawingml/2006/main" name="テーマ1">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extLst>
    <a:ext uri="{05A4C25C-085E-4340-85A3-A5531E510DB2}">
      <thm15:themeFamily xmlns:thm15="http://schemas.microsoft.com/office/thememl/2012/main" name="テーマ1" id="{FEAA9D90-08AF-4CBA-AE1C-E166E50EA562}" vid="{502D6472-A8B2-4390-8B6A-2A4A3754557D}"/>
    </a:ext>
  </a:extLst>
</a:theme>
</file>

<file path=ppt/theme/theme2.xml><?xml version="1.0" encoding="utf-8"?>
<a:theme xmlns:a="http://schemas.openxmlformats.org/drawingml/2006/main" name="IEEE-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32785</TotalTime>
  <Words>1978</Words>
  <Application>Microsoft Office PowerPoint</Application>
  <PresentationFormat>A4 210 x 297 mm</PresentationFormat>
  <Paragraphs>97</Paragraphs>
  <Slides>16</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16</vt:i4>
      </vt:variant>
    </vt:vector>
  </HeadingPairs>
  <TitlesOfParts>
    <vt:vector size="26" baseType="lpstr">
      <vt:lpstr>Lucida Grande</vt:lpstr>
      <vt:lpstr>ＭＳ Ｐゴシック</vt:lpstr>
      <vt:lpstr>ＭＳ ゴシック</vt:lpstr>
      <vt:lpstr>Arial</vt:lpstr>
      <vt:lpstr>Calibri</vt:lpstr>
      <vt:lpstr>Times New Roman</vt:lpstr>
      <vt:lpstr>Verdana</vt:lpstr>
      <vt:lpstr>Wingdings</vt:lpstr>
      <vt:lpstr>テーマ1</vt:lpstr>
      <vt:lpstr>IEEE-Template</vt:lpstr>
      <vt:lpstr>PowerPoint プレゼンテーション</vt:lpstr>
      <vt:lpstr>はじめに</vt:lpstr>
      <vt:lpstr>座長＆発表者マニュアル</vt:lpstr>
      <vt:lpstr>座長＆発表者マニュアル</vt:lpstr>
      <vt:lpstr>座長＆発表者マニュアル</vt:lpstr>
      <vt:lpstr>座長＆発表者マニュアル</vt:lpstr>
      <vt:lpstr>座長＆発表者マニュアル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kosaka</dc:creator>
  <cp:lastModifiedBy>中野智仁 / NAKANO，TOMOHITO</cp:lastModifiedBy>
  <cp:revision>1371</cp:revision>
  <cp:lastPrinted>2020-05-10T06:38:54Z</cp:lastPrinted>
  <dcterms:created xsi:type="dcterms:W3CDTF">2012-01-20T01:29:02Z</dcterms:created>
  <dcterms:modified xsi:type="dcterms:W3CDTF">2020-07-29T05:42:48Z</dcterms:modified>
</cp:coreProperties>
</file>